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30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309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</p:sldIdLst>
  <p:sldSz cx="12192000" cy="6858000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11" autoAdjust="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4400" y="1524000"/>
            <a:ext cx="4775200" cy="50139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49677" y="331343"/>
            <a:ext cx="5692647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747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352" y="1524000"/>
            <a:ext cx="11664832" cy="48637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6945" y="176276"/>
            <a:ext cx="6018107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19" y="1911222"/>
            <a:ext cx="114147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50467" y="584570"/>
            <a:ext cx="102108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4400" b="1" spc="-15" dirty="0" smtClean="0">
                <a:solidFill>
                  <a:srgbClr val="0070C0"/>
                </a:solidFill>
              </a:rPr>
              <a:t>D</a:t>
            </a:r>
            <a:r>
              <a:rPr sz="4400" b="1" spc="-15" dirty="0" err="1" smtClean="0">
                <a:solidFill>
                  <a:srgbClr val="0070C0"/>
                </a:solidFill>
              </a:rPr>
              <a:t>escripción</a:t>
            </a:r>
            <a:r>
              <a:rPr sz="4400" b="1" spc="-135" dirty="0" smtClean="0">
                <a:solidFill>
                  <a:srgbClr val="0070C0"/>
                </a:solidFill>
              </a:rPr>
              <a:t> </a:t>
            </a:r>
            <a:r>
              <a:rPr sz="4400" b="1" spc="-10" dirty="0">
                <a:solidFill>
                  <a:srgbClr val="0070C0"/>
                </a:solidFill>
              </a:rPr>
              <a:t>general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sz="4400" b="1" spc="-35" dirty="0">
                <a:solidFill>
                  <a:srgbClr val="0070C0"/>
                </a:solidFill>
              </a:rPr>
              <a:t>del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sz="4400" b="1" spc="-35" dirty="0">
                <a:solidFill>
                  <a:srgbClr val="0070C0"/>
                </a:solidFill>
              </a:rPr>
              <a:t>sistema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sz="4400" b="1" spc="-10" dirty="0">
                <a:solidFill>
                  <a:srgbClr val="0070C0"/>
                </a:solidFill>
              </a:rPr>
              <a:t>de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lang="es-ES" sz="4400" b="1" spc="-30" dirty="0" smtClean="0">
                <a:solidFill>
                  <a:srgbClr val="0070C0"/>
                </a:solidFill>
              </a:rPr>
              <a:t>Potencia</a:t>
            </a:r>
            <a:endParaRPr sz="44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8800" y="2286000"/>
            <a:ext cx="7388860" cy="3879908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2900">
              <a:spcBef>
                <a:spcPts val="795"/>
              </a:spcBef>
              <a:buSzPct val="133333"/>
              <a:buChar char="•"/>
              <a:tabLst>
                <a:tab pos="355600" algn="l"/>
              </a:tabLst>
            </a:pPr>
            <a:r>
              <a:rPr sz="2800" b="1" spc="-30" dirty="0">
                <a:latin typeface="Arial" panose="020B0604020202020204" pitchFamily="34" charset="0"/>
                <a:cs typeface="Arial" panose="020B0604020202020204" pitchFamily="34" charset="0"/>
              </a:rPr>
              <a:t>Estación</a:t>
            </a:r>
            <a:r>
              <a:rPr sz="2800" b="1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generadora</a:t>
            </a:r>
          </a:p>
          <a:p>
            <a:pPr marL="355600" indent="-342900">
              <a:spcBef>
                <a:spcPts val="1830"/>
              </a:spcBef>
              <a:buSzPct val="139130"/>
              <a:buChar char="•"/>
              <a:tabLst>
                <a:tab pos="355600" algn="l"/>
              </a:tabLst>
            </a:pPr>
            <a:r>
              <a:rPr sz="2800" b="1" spc="-2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3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850"/>
              </a:spcBef>
              <a:buSzPct val="139130"/>
              <a:buChar char="•"/>
              <a:tabLst>
                <a:tab pos="355600" algn="l"/>
              </a:tabLst>
            </a:pPr>
            <a:r>
              <a:rPr sz="2800" b="1" spc="-2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4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745"/>
              </a:spcBef>
              <a:buSzPct val="133333"/>
              <a:buChar char="•"/>
              <a:tabLst>
                <a:tab pos="355600" algn="l"/>
              </a:tabLst>
            </a:pPr>
            <a:r>
              <a:rPr sz="2800" b="1" spc="-2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b="1" spc="-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35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930"/>
              </a:spcBef>
              <a:buSzPct val="145454"/>
              <a:buChar char="•"/>
              <a:tabLst>
                <a:tab pos="355600" algn="l"/>
              </a:tabLst>
            </a:pPr>
            <a:r>
              <a:rPr sz="2800" b="1" spc="-25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800" b="1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970"/>
              </a:spcBef>
              <a:buSzPct val="145454"/>
              <a:buChar char="•"/>
              <a:tabLst>
                <a:tab pos="355600" algn="l"/>
              </a:tabLst>
            </a:pPr>
            <a:r>
              <a:rPr sz="2800" b="1" spc="-1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24000" y="0"/>
            <a:ext cx="2466340" cy="127000"/>
            <a:chOff x="0" y="0"/>
            <a:chExt cx="2466340" cy="127000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33400"/>
            <a:ext cx="8077200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0070C0"/>
                </a:solidFill>
              </a:rPr>
              <a:t>La Red de Potencia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97536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3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8000" y="3124200"/>
            <a:ext cx="60198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400" b="1" spc="-50" dirty="0">
                <a:solidFill>
                  <a:srgbClr val="0070C0"/>
                </a:solidFill>
              </a:rPr>
              <a:t>Estación</a:t>
            </a:r>
            <a:r>
              <a:rPr sz="4400" b="1" spc="-229" dirty="0">
                <a:solidFill>
                  <a:srgbClr val="0070C0"/>
                </a:solidFill>
              </a:rPr>
              <a:t> </a:t>
            </a:r>
            <a:r>
              <a:rPr sz="4400" b="1" dirty="0">
                <a:solidFill>
                  <a:srgbClr val="0070C0"/>
                </a:solidFill>
              </a:rPr>
              <a:t>generadora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n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33400"/>
            <a:ext cx="82296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0688" y="219882"/>
            <a:ext cx="8862949" cy="63199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47800" y="2667000"/>
            <a:ext cx="922020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400" b="1" spc="-30" dirty="0" err="1">
                <a:solidFill>
                  <a:srgbClr val="0070C0"/>
                </a:solidFill>
              </a:rPr>
              <a:t>Estación</a:t>
            </a:r>
            <a:r>
              <a:rPr sz="4400" b="1" spc="-140" dirty="0">
                <a:solidFill>
                  <a:srgbClr val="0070C0"/>
                </a:solidFill>
              </a:rPr>
              <a:t> </a:t>
            </a:r>
            <a:r>
              <a:rPr sz="4400" b="1" dirty="0" err="1" smtClean="0">
                <a:solidFill>
                  <a:srgbClr val="0070C0"/>
                </a:solidFill>
              </a:rPr>
              <a:t>generadora</a:t>
            </a:r>
            <a:r>
              <a:rPr lang="es-ES" sz="4400" b="1" dirty="0" smtClean="0">
                <a:solidFill>
                  <a:srgbClr val="0070C0"/>
                </a:solidFill>
              </a:rPr>
              <a:t/>
            </a:r>
            <a:br>
              <a:rPr lang="es-ES" sz="4400" b="1" dirty="0" smtClean="0">
                <a:solidFill>
                  <a:srgbClr val="0070C0"/>
                </a:solidFill>
              </a:rPr>
            </a:br>
            <a:r>
              <a:rPr lang="es-ES" sz="4400" b="1" spc="-25" dirty="0">
                <a:solidFill>
                  <a:srgbClr val="0070C0"/>
                </a:solidFill>
              </a:rPr>
              <a:t>Transformador</a:t>
            </a:r>
            <a:r>
              <a:rPr lang="es-ES" sz="4400" b="1" spc="-125" dirty="0">
                <a:solidFill>
                  <a:srgbClr val="0070C0"/>
                </a:solidFill>
              </a:rPr>
              <a:t> </a:t>
            </a:r>
            <a:r>
              <a:rPr lang="es-ES" sz="4400" b="1" spc="-15" dirty="0">
                <a:solidFill>
                  <a:srgbClr val="0070C0"/>
                </a:solidFill>
              </a:rPr>
              <a:t>elevador</a:t>
            </a:r>
            <a:r>
              <a:rPr lang="es-ES" sz="4400" b="1" dirty="0">
                <a:solidFill>
                  <a:srgbClr val="0070C0"/>
                </a:solidFill>
              </a:rPr>
              <a:t/>
            </a:r>
            <a:br>
              <a:rPr lang="es-ES" sz="4400" b="1" dirty="0">
                <a:solidFill>
                  <a:srgbClr val="0070C0"/>
                </a:solidFill>
              </a:rPr>
            </a:br>
            <a:endParaRPr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n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533400"/>
            <a:ext cx="83058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5988" y="385763"/>
            <a:ext cx="7923149" cy="6194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381000"/>
            <a:ext cx="80772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71800" y="3124200"/>
            <a:ext cx="6477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400" b="1" spc="-30" dirty="0">
                <a:solidFill>
                  <a:srgbClr val="0070C0"/>
                </a:solidFill>
              </a:rPr>
              <a:t>Sistema</a:t>
            </a:r>
            <a:r>
              <a:rPr sz="4400" b="1" spc="-250" dirty="0">
                <a:solidFill>
                  <a:srgbClr val="0070C0"/>
                </a:solidFill>
              </a:rPr>
              <a:t> </a:t>
            </a:r>
            <a:r>
              <a:rPr sz="4400" b="1" spc="-15" dirty="0">
                <a:solidFill>
                  <a:srgbClr val="0070C0"/>
                </a:solidFill>
              </a:rPr>
              <a:t>de</a:t>
            </a:r>
            <a:r>
              <a:rPr sz="4400" b="1" spc="-250" dirty="0">
                <a:solidFill>
                  <a:srgbClr val="0070C0"/>
                </a:solidFill>
              </a:rPr>
              <a:t> </a:t>
            </a:r>
            <a:r>
              <a:rPr sz="4400" b="1" spc="-50" dirty="0">
                <a:solidFill>
                  <a:srgbClr val="0070C0"/>
                </a:solidFill>
              </a:rPr>
              <a:t>transmisión</a:t>
            </a:r>
            <a:endParaRPr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n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533400"/>
            <a:ext cx="79248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559944"/>
            <a:ext cx="7913370" cy="56122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3326" y="614807"/>
            <a:ext cx="44926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-25" dirty="0">
                <a:solidFill>
                  <a:srgbClr val="0070C0"/>
                </a:solidFill>
              </a:rPr>
              <a:t>Sistema</a:t>
            </a:r>
            <a:r>
              <a:rPr sz="3200" b="1" spc="-220" dirty="0">
                <a:solidFill>
                  <a:srgbClr val="0070C0"/>
                </a:solidFill>
              </a:rPr>
              <a:t> </a:t>
            </a:r>
            <a:r>
              <a:rPr sz="3200" b="1" spc="-15" dirty="0">
                <a:solidFill>
                  <a:srgbClr val="0070C0"/>
                </a:solidFill>
              </a:rPr>
              <a:t>de</a:t>
            </a:r>
            <a:r>
              <a:rPr sz="3200" b="1" spc="-220" dirty="0">
                <a:solidFill>
                  <a:srgbClr val="0070C0"/>
                </a:solidFill>
              </a:rPr>
              <a:t> </a:t>
            </a:r>
            <a:r>
              <a:rPr sz="3200" b="1" spc="-40" dirty="0">
                <a:solidFill>
                  <a:srgbClr val="0070C0"/>
                </a:solidFill>
              </a:rPr>
              <a:t>transmisión</a:t>
            </a:r>
            <a:endParaRPr sz="32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1859" y="1793367"/>
            <a:ext cx="5046980" cy="2972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10" dirty="0">
                <a:latin typeface="Lucida Sans Unicode"/>
                <a:cs typeface="Lucida Sans Unicode"/>
              </a:rPr>
              <a:t>¿Qué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sz="2800" spc="-35" dirty="0">
                <a:latin typeface="Lucida Sans Unicode"/>
                <a:cs typeface="Lucida Sans Unicode"/>
              </a:rPr>
              <a:t>es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sz="2800" spc="-35" dirty="0">
                <a:latin typeface="Lucida Sans Unicode"/>
                <a:cs typeface="Lucida Sans Unicode"/>
              </a:rPr>
              <a:t>la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sz="2800" spc="-30" dirty="0">
                <a:latin typeface="Lucida Sans Unicode"/>
                <a:cs typeface="Lucida Sans Unicode"/>
              </a:rPr>
              <a:t>transmisión?</a:t>
            </a:r>
            <a:endParaRPr sz="28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2900">
              <a:latin typeface="Lucida Sans Unicode"/>
              <a:cs typeface="Lucida Sans Unicode"/>
            </a:endParaRPr>
          </a:p>
          <a:p>
            <a:pPr marL="214629" indent="-201930">
              <a:buChar char="•"/>
              <a:tabLst>
                <a:tab pos="214629" algn="l"/>
              </a:tabLst>
            </a:pPr>
            <a:r>
              <a:rPr sz="2500" spc="-15" dirty="0">
                <a:latin typeface="Lucida Sans Unicode"/>
                <a:cs typeface="Lucida Sans Unicode"/>
              </a:rPr>
              <a:t>“Highway”</a:t>
            </a:r>
            <a:r>
              <a:rPr sz="2500" spc="-160" dirty="0">
                <a:latin typeface="Lucida Sans Unicode"/>
                <a:cs typeface="Lucida Sans Unicode"/>
              </a:rPr>
              <a:t> </a:t>
            </a:r>
            <a:r>
              <a:rPr sz="2500" dirty="0">
                <a:latin typeface="Lucida Sans Unicode"/>
                <a:cs typeface="Lucida Sans Unicode"/>
              </a:rPr>
              <a:t>para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energía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20" dirty="0">
                <a:latin typeface="Lucida Sans Unicode"/>
                <a:cs typeface="Lucida Sans Unicode"/>
              </a:rPr>
              <a:t>a</a:t>
            </a:r>
            <a:r>
              <a:rPr sz="2500" spc="-15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granel</a:t>
            </a:r>
            <a:endParaRPr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Char char="•"/>
            </a:pPr>
            <a:endParaRPr sz="2900">
              <a:latin typeface="Lucida Sans Unicode"/>
              <a:cs typeface="Lucida Sans Unicode"/>
            </a:endParaRPr>
          </a:p>
          <a:p>
            <a:pPr marL="469900" indent="-457834">
              <a:spcBef>
                <a:spcPts val="5"/>
              </a:spcBef>
              <a:buSzPct val="138461"/>
              <a:buChar char="•"/>
              <a:tabLst>
                <a:tab pos="469900" algn="l"/>
                <a:tab pos="470534" algn="l"/>
              </a:tabLst>
            </a:pPr>
            <a:r>
              <a:rPr sz="2600" spc="-75" dirty="0">
                <a:latin typeface="Lucida Sans Unicode"/>
                <a:cs typeface="Lucida Sans Unicode"/>
              </a:rPr>
              <a:t>Altos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45" dirty="0">
                <a:latin typeface="Lucida Sans Unicode"/>
                <a:cs typeface="Lucida Sans Unicode"/>
              </a:rPr>
              <a:t>voltajes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de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40" dirty="0">
                <a:latin typeface="Lucida Sans Unicode"/>
                <a:cs typeface="Lucida Sans Unicode"/>
              </a:rPr>
              <a:t>diseño</a:t>
            </a:r>
            <a:endParaRPr sz="260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  <a:buChar char="•"/>
            </a:pPr>
            <a:endParaRPr sz="2850">
              <a:latin typeface="Lucida Sans Unicode"/>
              <a:cs typeface="Lucida Sans Unicode"/>
            </a:endParaRPr>
          </a:p>
          <a:p>
            <a:pPr marL="469900" indent="-457834">
              <a:buSzPct val="138461"/>
              <a:buChar char="•"/>
              <a:tabLst>
                <a:tab pos="469900" algn="l"/>
                <a:tab pos="470534" algn="l"/>
              </a:tabLst>
            </a:pPr>
            <a:r>
              <a:rPr sz="2600" spc="-60" dirty="0">
                <a:latin typeface="Lucida Sans Unicode"/>
                <a:cs typeface="Lucida Sans Unicode"/>
              </a:rPr>
              <a:t>Alta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50" dirty="0">
                <a:latin typeface="Lucida Sans Unicode"/>
                <a:cs typeface="Lucida Sans Unicode"/>
              </a:rPr>
              <a:t>fiabilidad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10" dirty="0">
                <a:latin typeface="Lucida Sans Unicode"/>
                <a:cs typeface="Lucida Sans Unicode"/>
              </a:rPr>
              <a:t>de</a:t>
            </a:r>
            <a:r>
              <a:rPr sz="2600" spc="-150" dirty="0">
                <a:latin typeface="Lucida Sans Unicode"/>
                <a:cs typeface="Lucida Sans Unicode"/>
              </a:rPr>
              <a:t> </a:t>
            </a:r>
            <a:r>
              <a:rPr sz="2600" spc="-40" dirty="0">
                <a:latin typeface="Lucida Sans Unicode"/>
                <a:cs typeface="Lucida Sans Unicode"/>
              </a:rPr>
              <a:t>diseño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0070C0"/>
                </a:solidFill>
              </a:rPr>
              <a:t>La Red de Potencia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97536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28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81200" y="152400"/>
            <a:ext cx="9525000" cy="6324808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697230" algn="ctr">
              <a:spcBef>
                <a:spcPts val="1280"/>
              </a:spcBef>
            </a:pPr>
            <a:r>
              <a:rPr sz="4400" b="1" spc="-20" dirty="0">
                <a:solidFill>
                  <a:srgbClr val="0070C0"/>
                </a:solidFill>
                <a:latin typeface="Lucida Sans Unicode"/>
                <a:cs typeface="Lucida Sans Unicode"/>
              </a:rPr>
              <a:t>Sistema</a:t>
            </a:r>
            <a:r>
              <a:rPr sz="4400" b="1" spc="-18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4400" b="1" spc="-15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4400" b="1" spc="-18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4400" b="1" spc="-40" dirty="0">
                <a:solidFill>
                  <a:srgbClr val="0070C0"/>
                </a:solidFill>
                <a:latin typeface="Lucida Sans Unicode"/>
                <a:cs typeface="Lucida Sans Unicode"/>
              </a:rPr>
              <a:t>transmisión</a:t>
            </a:r>
            <a:endParaRPr sz="44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775335" algn="ctr">
              <a:spcBef>
                <a:spcPts val="1220"/>
              </a:spcBef>
            </a:pPr>
            <a:r>
              <a:rPr sz="4400" b="1" spc="-35" dirty="0" err="1" smtClean="0">
                <a:solidFill>
                  <a:srgbClr val="0070C0"/>
                </a:solidFill>
                <a:latin typeface="Lucida Sans Unicode"/>
                <a:cs typeface="Lucida Sans Unicode"/>
              </a:rPr>
              <a:t>Componentes</a:t>
            </a:r>
            <a:endParaRPr lang="es-ES" sz="4400" b="1" spc="-35" dirty="0" smtClean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775335" algn="ctr">
              <a:spcBef>
                <a:spcPts val="1220"/>
              </a:spcBef>
            </a:pPr>
            <a:endParaRPr sz="30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  <a:p>
            <a:pPr marL="584200" indent="-572135" algn="just">
              <a:spcBef>
                <a:spcPts val="1330"/>
              </a:spcBef>
              <a:buSzPct val="122222"/>
              <a:buChar char="•"/>
              <a:tabLst>
                <a:tab pos="583565" algn="l"/>
                <a:tab pos="584835" algn="l"/>
              </a:tabLst>
            </a:pPr>
            <a:r>
              <a:rPr sz="2800" spc="-35" dirty="0">
                <a:latin typeface="Lucida Sans Unicode"/>
                <a:cs typeface="Lucida Sans Unicode"/>
              </a:rPr>
              <a:t>Líneas</a:t>
            </a:r>
            <a:r>
              <a:rPr sz="2800" spc="-235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y</a:t>
            </a:r>
            <a:r>
              <a:rPr sz="2800" spc="-229" dirty="0">
                <a:latin typeface="Lucida Sans Unicode"/>
                <a:cs typeface="Lucida Sans Unicode"/>
              </a:rPr>
              <a:t> </a:t>
            </a:r>
            <a:r>
              <a:rPr sz="2800" spc="-25" dirty="0">
                <a:latin typeface="Lucida Sans Unicode"/>
                <a:cs typeface="Lucida Sans Unicode"/>
              </a:rPr>
              <a:t>torres</a:t>
            </a:r>
            <a:endParaRPr sz="2800" dirty="0">
              <a:latin typeface="Lucida Sans Unicode"/>
              <a:cs typeface="Lucida Sans Unicode"/>
            </a:endParaRPr>
          </a:p>
          <a:p>
            <a:pPr marL="584200" indent="-572135" algn="just">
              <a:spcBef>
                <a:spcPts val="3180"/>
              </a:spcBef>
              <a:buSzPct val="162962"/>
              <a:buChar char="•"/>
              <a:tabLst>
                <a:tab pos="583565" algn="l"/>
                <a:tab pos="584835" algn="l"/>
              </a:tabLst>
            </a:pPr>
            <a:r>
              <a:rPr sz="2800" spc="-30" dirty="0">
                <a:latin typeface="Lucida Sans Unicode"/>
                <a:cs typeface="Lucida Sans Unicode"/>
              </a:rPr>
              <a:t>Transformadores</a:t>
            </a:r>
            <a:r>
              <a:rPr sz="2800" spc="-180" dirty="0">
                <a:latin typeface="Lucida Sans Unicode"/>
                <a:cs typeface="Lucida Sans Unicode"/>
              </a:rPr>
              <a:t> </a:t>
            </a:r>
            <a:r>
              <a:rPr sz="2800" spc="-15" dirty="0">
                <a:latin typeface="Lucida Sans Unicode"/>
                <a:cs typeface="Lucida Sans Unicode"/>
              </a:rPr>
              <a:t>de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sz="2800" spc="-15" dirty="0">
                <a:latin typeface="Lucida Sans Unicode"/>
                <a:cs typeface="Lucida Sans Unicode"/>
              </a:rPr>
              <a:t>poder</a:t>
            </a:r>
            <a:endParaRPr sz="2800" dirty="0">
              <a:latin typeface="Lucida Sans Unicode"/>
              <a:cs typeface="Lucida Sans Unicode"/>
            </a:endParaRPr>
          </a:p>
          <a:p>
            <a:pPr marL="584200" marR="5080" indent="-572135" algn="just">
              <a:lnSpc>
                <a:spcPts val="3960"/>
              </a:lnSpc>
              <a:spcBef>
                <a:spcPts val="2895"/>
              </a:spcBef>
              <a:buSzPct val="118918"/>
              <a:buChar char="•"/>
              <a:tabLst>
                <a:tab pos="583565" algn="l"/>
                <a:tab pos="584835" algn="l"/>
              </a:tabLst>
            </a:pPr>
            <a:r>
              <a:rPr lang="es-ES" sz="2800" spc="-60" dirty="0" smtClean="0">
                <a:latin typeface="Lucida Sans Unicode"/>
                <a:cs typeface="Lucida Sans Unicode"/>
              </a:rPr>
              <a:t>Interruptor</a:t>
            </a:r>
            <a:r>
              <a:rPr sz="2800" spc="-60" dirty="0" err="1" smtClean="0">
                <a:latin typeface="Lucida Sans Unicode"/>
                <a:cs typeface="Lucida Sans Unicode"/>
              </a:rPr>
              <a:t>es</a:t>
            </a:r>
            <a:r>
              <a:rPr sz="2800" spc="-60" dirty="0">
                <a:latin typeface="Lucida Sans Unicode"/>
                <a:cs typeface="Lucida Sans Unicode"/>
              </a:rPr>
              <a:t>,</a:t>
            </a:r>
            <a:r>
              <a:rPr sz="2800" spc="-21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interruptores,  </a:t>
            </a:r>
            <a:r>
              <a:rPr sz="2800" spc="-50" dirty="0">
                <a:latin typeface="Lucida Sans Unicode"/>
                <a:cs typeface="Lucida Sans Unicode"/>
              </a:rPr>
              <a:t>buswork</a:t>
            </a:r>
            <a:endParaRPr sz="2800" dirty="0">
              <a:latin typeface="Lucida Sans Unicode"/>
              <a:cs typeface="Lucida Sans Unicode"/>
            </a:endParaRPr>
          </a:p>
          <a:p>
            <a:pPr marL="584200" indent="-572135" algn="just">
              <a:spcBef>
                <a:spcPts val="3110"/>
              </a:spcBef>
              <a:buSzPct val="162962"/>
              <a:buChar char="•"/>
              <a:tabLst>
                <a:tab pos="583565" algn="l"/>
                <a:tab pos="584835" algn="l"/>
              </a:tabLst>
            </a:pPr>
            <a:r>
              <a:rPr sz="2800" spc="-40" dirty="0">
                <a:latin typeface="Lucida Sans Unicode"/>
                <a:cs typeface="Lucida Sans Unicode"/>
              </a:rPr>
              <a:t>Condensadores,</a:t>
            </a:r>
            <a:r>
              <a:rPr sz="2800" spc="-175" dirty="0">
                <a:latin typeface="Lucida Sans Unicode"/>
                <a:cs typeface="Lucida Sans Unicode"/>
              </a:rPr>
              <a:t> </a:t>
            </a:r>
            <a:r>
              <a:rPr sz="2800" spc="-20" dirty="0">
                <a:latin typeface="Lucida Sans Unicode"/>
                <a:cs typeface="Lucida Sans Unicode"/>
              </a:rPr>
              <a:t>reactores</a:t>
            </a:r>
            <a:endParaRPr sz="2800" dirty="0">
              <a:latin typeface="Lucida Sans Unicode"/>
              <a:cs typeface="Lucida Sans Unicode"/>
            </a:endParaRPr>
          </a:p>
          <a:p>
            <a:pPr marL="585470" marR="1239520" indent="-573405" algn="just">
              <a:lnSpc>
                <a:spcPts val="3960"/>
              </a:lnSpc>
              <a:spcBef>
                <a:spcPts val="2895"/>
              </a:spcBef>
              <a:buSzPct val="122222"/>
              <a:buChar char="•"/>
              <a:tabLst>
                <a:tab pos="583565" algn="l"/>
                <a:tab pos="584835" algn="l"/>
              </a:tabLst>
            </a:pPr>
            <a:r>
              <a:rPr sz="2800" spc="-50" dirty="0">
                <a:latin typeface="Lucida Sans Unicode"/>
                <a:cs typeface="Lucida Sans Unicode"/>
              </a:rPr>
              <a:t>Equipos </a:t>
            </a:r>
            <a:r>
              <a:rPr sz="2800" spc="-15" dirty="0">
                <a:latin typeface="Lucida Sans Unicode"/>
                <a:cs typeface="Lucida Sans Unicode"/>
              </a:rPr>
              <a:t>de </a:t>
            </a:r>
            <a:r>
              <a:rPr sz="2800" spc="-65" dirty="0">
                <a:latin typeface="Lucida Sans Unicode"/>
                <a:cs typeface="Lucida Sans Unicode"/>
              </a:rPr>
              <a:t>control, </a:t>
            </a:r>
            <a:r>
              <a:rPr sz="2800" spc="-60" dirty="0">
                <a:latin typeface="Lucida Sans Unicode"/>
                <a:cs typeface="Lucida Sans Unicode"/>
              </a:rPr>
              <a:t> </a:t>
            </a:r>
            <a:r>
              <a:rPr sz="2800" spc="-55" dirty="0">
                <a:latin typeface="Lucida Sans Unicode"/>
                <a:cs typeface="Lucida Sans Unicode"/>
              </a:rPr>
              <a:t>medición</a:t>
            </a:r>
            <a:r>
              <a:rPr sz="2800" spc="-229" dirty="0">
                <a:latin typeface="Lucida Sans Unicode"/>
                <a:cs typeface="Lucida Sans Unicode"/>
              </a:rPr>
              <a:t> </a:t>
            </a:r>
            <a:r>
              <a:rPr sz="2800" spc="-45" dirty="0">
                <a:latin typeface="Lucida Sans Unicode"/>
                <a:cs typeface="Lucida Sans Unicode"/>
              </a:rPr>
              <a:t>y</a:t>
            </a:r>
            <a:r>
              <a:rPr sz="2800" spc="-225" dirty="0">
                <a:latin typeface="Lucida Sans Unicode"/>
                <a:cs typeface="Lucida Sans Unicode"/>
              </a:rPr>
              <a:t> </a:t>
            </a:r>
            <a:r>
              <a:rPr sz="2800" spc="-50" dirty="0">
                <a:latin typeface="Lucida Sans Unicode"/>
                <a:cs typeface="Lucida Sans Unicode"/>
              </a:rPr>
              <a:t>protección</a:t>
            </a:r>
            <a:endParaRPr sz="2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304761"/>
            <a:ext cx="9144000" cy="6130290"/>
            <a:chOff x="0" y="304761"/>
            <a:chExt cx="9144000" cy="6130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6600" y="308990"/>
              <a:ext cx="4597399" cy="61172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57567" y="3870299"/>
              <a:ext cx="1525905" cy="462280"/>
            </a:xfrm>
            <a:custGeom>
              <a:avLst/>
              <a:gdLst/>
              <a:ahLst/>
              <a:cxnLst/>
              <a:rect l="l" t="t" r="r" b="b"/>
              <a:pathLst>
                <a:path w="1525904" h="462279">
                  <a:moveTo>
                    <a:pt x="1525524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1525524" y="461670"/>
                  </a:lnTo>
                  <a:lnTo>
                    <a:pt x="1525524" y="0"/>
                  </a:lnTo>
                  <a:close/>
                </a:path>
              </a:pathLst>
            </a:custGeom>
            <a:solidFill>
              <a:srgbClr val="4F81BC">
                <a:alpha val="7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57567" y="3870299"/>
              <a:ext cx="1525905" cy="462280"/>
            </a:xfrm>
            <a:custGeom>
              <a:avLst/>
              <a:gdLst/>
              <a:ahLst/>
              <a:cxnLst/>
              <a:rect l="l" t="t" r="r" b="b"/>
              <a:pathLst>
                <a:path w="1525904" h="462279">
                  <a:moveTo>
                    <a:pt x="0" y="461670"/>
                  </a:moveTo>
                  <a:lnTo>
                    <a:pt x="1525524" y="461670"/>
                  </a:lnTo>
                  <a:lnTo>
                    <a:pt x="1525524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04761"/>
              <a:ext cx="4559300" cy="612990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6687" y="3881729"/>
              <a:ext cx="1510030" cy="462280"/>
            </a:xfrm>
            <a:custGeom>
              <a:avLst/>
              <a:gdLst/>
              <a:ahLst/>
              <a:cxnLst/>
              <a:rect l="l" t="t" r="r" b="b"/>
              <a:pathLst>
                <a:path w="1510030" h="462279">
                  <a:moveTo>
                    <a:pt x="1509776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1509776" y="461670"/>
                  </a:lnTo>
                  <a:lnTo>
                    <a:pt x="1509776" y="0"/>
                  </a:lnTo>
                  <a:close/>
                </a:path>
              </a:pathLst>
            </a:custGeom>
            <a:solidFill>
              <a:srgbClr val="4F81BC">
                <a:alpha val="7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6687" y="3881729"/>
              <a:ext cx="1510030" cy="462280"/>
            </a:xfrm>
            <a:custGeom>
              <a:avLst/>
              <a:gdLst/>
              <a:ahLst/>
              <a:cxnLst/>
              <a:rect l="l" t="t" r="r" b="b"/>
              <a:pathLst>
                <a:path w="1510030" h="462279">
                  <a:moveTo>
                    <a:pt x="0" y="461670"/>
                  </a:moveTo>
                  <a:lnTo>
                    <a:pt x="1509776" y="461670"/>
                  </a:lnTo>
                  <a:lnTo>
                    <a:pt x="1509776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587999"/>
              <a:ext cx="9131300" cy="567055"/>
            </a:xfrm>
            <a:custGeom>
              <a:avLst/>
              <a:gdLst/>
              <a:ahLst/>
              <a:cxnLst/>
              <a:rect l="l" t="t" r="r" b="b"/>
              <a:pathLst>
                <a:path w="9131300" h="567054">
                  <a:moveTo>
                    <a:pt x="91313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31300" y="566737"/>
                  </a:lnTo>
                  <a:lnTo>
                    <a:pt x="91313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A5A5A5"/>
                </a:solidFill>
                <a:latin typeface="Lucida Sans Unicode"/>
                <a:cs typeface="Lucida Sans Unicode"/>
              </a:rPr>
              <a:t>19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90687" y="3881730"/>
            <a:ext cx="1510030" cy="368049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297815">
              <a:spcBef>
                <a:spcPts val="1310"/>
              </a:spcBef>
            </a:pPr>
            <a:r>
              <a:rPr sz="1300" spc="-15" dirty="0">
                <a:latin typeface="Lucida Sans Unicode"/>
                <a:cs typeface="Lucida Sans Unicode"/>
              </a:rPr>
              <a:t>línea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5" dirty="0">
                <a:latin typeface="Lucida Sans Unicode"/>
                <a:cs typeface="Lucida Sans Unicode"/>
              </a:rPr>
              <a:t>de</a:t>
            </a:r>
            <a:r>
              <a:rPr sz="1300" spc="-75" dirty="0">
                <a:latin typeface="Lucida Sans Unicode"/>
                <a:cs typeface="Lucida Sans Unicode"/>
              </a:rPr>
              <a:t> CA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81568" y="3870300"/>
            <a:ext cx="1525905" cy="378309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298450">
              <a:spcBef>
                <a:spcPts val="910"/>
              </a:spcBef>
            </a:pPr>
            <a:r>
              <a:rPr sz="1700" spc="-10" dirty="0">
                <a:latin typeface="Lucida Sans Unicode"/>
                <a:cs typeface="Lucida Sans Unicode"/>
              </a:rPr>
              <a:t>Línea</a:t>
            </a:r>
            <a:r>
              <a:rPr sz="1700" spc="-100" dirty="0">
                <a:latin typeface="Lucida Sans Unicode"/>
                <a:cs typeface="Lucida Sans Unicode"/>
              </a:rPr>
              <a:t> </a:t>
            </a:r>
            <a:r>
              <a:rPr sz="1700" spc="-105" dirty="0">
                <a:latin typeface="Lucida Sans Unicode"/>
                <a:cs typeface="Lucida Sans Unicode"/>
              </a:rPr>
              <a:t>CC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7444" y="5774081"/>
            <a:ext cx="190690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b="1" spc="10" dirty="0">
                <a:solidFill>
                  <a:srgbClr val="FFFFFF"/>
                </a:solidFill>
                <a:latin typeface="Arial"/>
                <a:cs typeface="Arial"/>
              </a:rPr>
              <a:t>Lineas</a:t>
            </a:r>
            <a:r>
              <a:rPr sz="13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40" dirty="0">
                <a:solidFill>
                  <a:srgbClr val="FFFFFF"/>
                </a:solidFill>
                <a:latin typeface="Arial"/>
                <a:cs typeface="Arial"/>
              </a:rPr>
              <a:t>transmisión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381001"/>
            <a:ext cx="9144000" cy="6096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8557" y="3343541"/>
              <a:ext cx="3925442" cy="35144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201920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0809" y="0"/>
              <a:ext cx="3933189" cy="33712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381000"/>
            <a:ext cx="9143999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381000"/>
            <a:ext cx="9144000" cy="6096000"/>
            <a:chOff x="0" y="0"/>
            <a:chExt cx="9144000" cy="68554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0"/>
              <a:ext cx="9143998" cy="685498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943600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15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6890" y="6110732"/>
            <a:ext cx="274370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500" b="1" spc="40" dirty="0" smtClean="0">
                <a:solidFill>
                  <a:srgbClr val="FFFFFF"/>
                </a:solidFill>
                <a:latin typeface="Arial"/>
                <a:cs typeface="Arial"/>
              </a:rPr>
              <a:t>Interruptor</a:t>
            </a:r>
            <a:r>
              <a:rPr sz="1500" b="1" spc="-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FFFFFF"/>
                </a:solidFill>
                <a:latin typeface="Arial"/>
                <a:cs typeface="Arial"/>
              </a:rPr>
              <a:t>lleno</a:t>
            </a:r>
            <a:r>
              <a:rPr sz="15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4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50" dirty="0">
                <a:solidFill>
                  <a:srgbClr val="FFFFFF"/>
                </a:solidFill>
                <a:latin typeface="Arial"/>
                <a:cs typeface="Arial"/>
              </a:rPr>
              <a:t>aceite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24313" y="1711388"/>
            <a:ext cx="2246630" cy="4142104"/>
            <a:chOff x="2000313" y="1711388"/>
            <a:chExt cx="2246630" cy="4142104"/>
          </a:xfrm>
        </p:grpSpPr>
        <p:sp>
          <p:nvSpPr>
            <p:cNvPr id="3" name="object 3"/>
            <p:cNvSpPr/>
            <p:nvPr/>
          </p:nvSpPr>
          <p:spPr>
            <a:xfrm>
              <a:off x="2187575" y="3163887"/>
              <a:ext cx="1894205" cy="2657475"/>
            </a:xfrm>
            <a:custGeom>
              <a:avLst/>
              <a:gdLst/>
              <a:ahLst/>
              <a:cxnLst/>
              <a:rect l="l" t="t" r="r" b="b"/>
              <a:pathLst>
                <a:path w="1894204" h="2657475">
                  <a:moveTo>
                    <a:pt x="0" y="2657475"/>
                  </a:moveTo>
                  <a:lnTo>
                    <a:pt x="1893951" y="2657475"/>
                  </a:lnTo>
                  <a:lnTo>
                    <a:pt x="1893951" y="0"/>
                  </a:lnTo>
                  <a:lnTo>
                    <a:pt x="0" y="0"/>
                  </a:lnTo>
                  <a:lnTo>
                    <a:pt x="0" y="2657475"/>
                  </a:lnTo>
                  <a:close/>
                </a:path>
                <a:path w="1894204" h="2657475">
                  <a:moveTo>
                    <a:pt x="1408176" y="1335341"/>
                  </a:moveTo>
                  <a:lnTo>
                    <a:pt x="1018539" y="1335341"/>
                  </a:lnTo>
                </a:path>
                <a:path w="1894204" h="2657475">
                  <a:moveTo>
                    <a:pt x="1001776" y="1571688"/>
                  </a:moveTo>
                  <a:lnTo>
                    <a:pt x="1001649" y="1066863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95700" y="1725676"/>
              <a:ext cx="525780" cy="1936750"/>
            </a:xfrm>
            <a:custGeom>
              <a:avLst/>
              <a:gdLst/>
              <a:ahLst/>
              <a:cxnLst/>
              <a:rect l="l" t="t" r="r" b="b"/>
              <a:pathLst>
                <a:path w="525779" h="1936750">
                  <a:moveTo>
                    <a:pt x="525526" y="0"/>
                  </a:moveTo>
                  <a:lnTo>
                    <a:pt x="0" y="19367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5598" y="2253456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57515" y="0"/>
                  </a:moveTo>
                  <a:lnTo>
                    <a:pt x="18821" y="10679"/>
                  </a:lnTo>
                  <a:lnTo>
                    <a:pt x="0" y="31527"/>
                  </a:lnTo>
                  <a:lnTo>
                    <a:pt x="5685" y="58945"/>
                  </a:lnTo>
                  <a:lnTo>
                    <a:pt x="33670" y="87709"/>
                  </a:lnTo>
                  <a:lnTo>
                    <a:pt x="79492" y="114448"/>
                  </a:lnTo>
                  <a:lnTo>
                    <a:pt x="138684" y="135794"/>
                  </a:lnTo>
                  <a:lnTo>
                    <a:pt x="200527" y="147381"/>
                  </a:lnTo>
                  <a:lnTo>
                    <a:pt x="253571" y="147526"/>
                  </a:lnTo>
                  <a:lnTo>
                    <a:pt x="292256" y="136884"/>
                  </a:lnTo>
                  <a:lnTo>
                    <a:pt x="311023" y="116109"/>
                  </a:lnTo>
                  <a:lnTo>
                    <a:pt x="305357" y="88618"/>
                  </a:lnTo>
                  <a:lnTo>
                    <a:pt x="277415" y="59816"/>
                  </a:lnTo>
                  <a:lnTo>
                    <a:pt x="231638" y="33063"/>
                  </a:lnTo>
                  <a:lnTo>
                    <a:pt x="172465" y="11715"/>
                  </a:lnTo>
                  <a:lnTo>
                    <a:pt x="110567" y="130"/>
                  </a:lnTo>
                  <a:lnTo>
                    <a:pt x="575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5598" y="2253456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0" y="31527"/>
                  </a:moveTo>
                  <a:lnTo>
                    <a:pt x="18821" y="10679"/>
                  </a:lnTo>
                  <a:lnTo>
                    <a:pt x="57515" y="0"/>
                  </a:lnTo>
                  <a:lnTo>
                    <a:pt x="110567" y="130"/>
                  </a:lnTo>
                  <a:lnTo>
                    <a:pt x="172465" y="11715"/>
                  </a:lnTo>
                  <a:lnTo>
                    <a:pt x="231638" y="33063"/>
                  </a:lnTo>
                  <a:lnTo>
                    <a:pt x="277415" y="59816"/>
                  </a:lnTo>
                  <a:lnTo>
                    <a:pt x="305357" y="88618"/>
                  </a:lnTo>
                  <a:lnTo>
                    <a:pt x="311023" y="116109"/>
                  </a:lnTo>
                  <a:lnTo>
                    <a:pt x="292256" y="136884"/>
                  </a:lnTo>
                  <a:lnTo>
                    <a:pt x="253571" y="147526"/>
                  </a:lnTo>
                  <a:lnTo>
                    <a:pt x="200527" y="147381"/>
                  </a:lnTo>
                  <a:lnTo>
                    <a:pt x="138684" y="135794"/>
                  </a:lnTo>
                  <a:lnTo>
                    <a:pt x="79492" y="114448"/>
                  </a:lnTo>
                  <a:lnTo>
                    <a:pt x="33670" y="87709"/>
                  </a:lnTo>
                  <a:lnTo>
                    <a:pt x="5685" y="58945"/>
                  </a:lnTo>
                  <a:lnTo>
                    <a:pt x="0" y="3152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95395" y="2379947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102934" y="0"/>
                  </a:moveTo>
                  <a:lnTo>
                    <a:pt x="52041" y="588"/>
                  </a:lnTo>
                  <a:lnTo>
                    <a:pt x="16437" y="9211"/>
                  </a:lnTo>
                  <a:lnTo>
                    <a:pt x="0" y="25813"/>
                  </a:lnTo>
                  <a:lnTo>
                    <a:pt x="5756" y="48401"/>
                  </a:lnTo>
                  <a:lnTo>
                    <a:pt x="75694" y="100117"/>
                  </a:lnTo>
                  <a:lnTo>
                    <a:pt x="133242" y="125247"/>
                  </a:lnTo>
                  <a:lnTo>
                    <a:pt x="201421" y="147225"/>
                  </a:lnTo>
                  <a:lnTo>
                    <a:pt x="271260" y="162809"/>
                  </a:lnTo>
                  <a:lnTo>
                    <a:pt x="333564" y="170280"/>
                  </a:lnTo>
                  <a:lnTo>
                    <a:pt x="384457" y="169692"/>
                  </a:lnTo>
                  <a:lnTo>
                    <a:pt x="420061" y="161100"/>
                  </a:lnTo>
                  <a:lnTo>
                    <a:pt x="436499" y="144558"/>
                  </a:lnTo>
                  <a:lnTo>
                    <a:pt x="430742" y="121909"/>
                  </a:lnTo>
                  <a:lnTo>
                    <a:pt x="360804" y="70162"/>
                  </a:lnTo>
                  <a:lnTo>
                    <a:pt x="303256" y="45063"/>
                  </a:lnTo>
                  <a:lnTo>
                    <a:pt x="235076" y="23146"/>
                  </a:lnTo>
                  <a:lnTo>
                    <a:pt x="165238" y="7501"/>
                  </a:lnTo>
                  <a:lnTo>
                    <a:pt x="10293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95395" y="2379947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0" y="25813"/>
                  </a:moveTo>
                  <a:lnTo>
                    <a:pt x="16437" y="9211"/>
                  </a:lnTo>
                  <a:lnTo>
                    <a:pt x="52041" y="588"/>
                  </a:lnTo>
                  <a:lnTo>
                    <a:pt x="102934" y="0"/>
                  </a:lnTo>
                  <a:lnTo>
                    <a:pt x="165238" y="7501"/>
                  </a:lnTo>
                  <a:lnTo>
                    <a:pt x="235076" y="23146"/>
                  </a:lnTo>
                  <a:lnTo>
                    <a:pt x="303256" y="45063"/>
                  </a:lnTo>
                  <a:lnTo>
                    <a:pt x="360804" y="70162"/>
                  </a:lnTo>
                  <a:lnTo>
                    <a:pt x="404405" y="96444"/>
                  </a:lnTo>
                  <a:lnTo>
                    <a:pt x="436499" y="144558"/>
                  </a:lnTo>
                  <a:lnTo>
                    <a:pt x="420061" y="161100"/>
                  </a:lnTo>
                  <a:lnTo>
                    <a:pt x="384457" y="169692"/>
                  </a:lnTo>
                  <a:lnTo>
                    <a:pt x="333564" y="170280"/>
                  </a:lnTo>
                  <a:lnTo>
                    <a:pt x="271260" y="162809"/>
                  </a:lnTo>
                  <a:lnTo>
                    <a:pt x="201421" y="147225"/>
                  </a:lnTo>
                  <a:lnTo>
                    <a:pt x="133242" y="125247"/>
                  </a:lnTo>
                  <a:lnTo>
                    <a:pt x="75694" y="100117"/>
                  </a:lnTo>
                  <a:lnTo>
                    <a:pt x="32093" y="73835"/>
                  </a:lnTo>
                  <a:lnTo>
                    <a:pt x="0" y="258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2210" y="2495232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49" y="41867"/>
                  </a:lnTo>
                  <a:lnTo>
                    <a:pt x="65627" y="87757"/>
                  </a:lnTo>
                  <a:lnTo>
                    <a:pt x="116614" y="112035"/>
                  </a:lnTo>
                  <a:lnTo>
                    <a:pt x="178205" y="135508"/>
                  </a:lnTo>
                  <a:lnTo>
                    <a:pt x="248030" y="156908"/>
                  </a:lnTo>
                  <a:lnTo>
                    <a:pt x="319115" y="173835"/>
                  </a:lnTo>
                  <a:lnTo>
                    <a:pt x="384146" y="184796"/>
                  </a:lnTo>
                  <a:lnTo>
                    <a:pt x="440435" y="189690"/>
                  </a:lnTo>
                  <a:lnTo>
                    <a:pt x="485295" y="188413"/>
                  </a:lnTo>
                  <a:lnTo>
                    <a:pt x="516036" y="180865"/>
                  </a:lnTo>
                  <a:lnTo>
                    <a:pt x="529970" y="166941"/>
                  </a:lnTo>
                  <a:lnTo>
                    <a:pt x="524976" y="147861"/>
                  </a:lnTo>
                  <a:lnTo>
                    <a:pt x="464280" y="101933"/>
                  </a:lnTo>
                  <a:lnTo>
                    <a:pt x="413290" y="77646"/>
                  </a:lnTo>
                  <a:lnTo>
                    <a:pt x="351682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12210" y="2495232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82" y="54184"/>
                  </a:lnTo>
                  <a:lnTo>
                    <a:pt x="413290" y="77646"/>
                  </a:lnTo>
                  <a:lnTo>
                    <a:pt x="464280" y="101933"/>
                  </a:lnTo>
                  <a:lnTo>
                    <a:pt x="502294" y="125765"/>
                  </a:lnTo>
                  <a:lnTo>
                    <a:pt x="529970" y="166941"/>
                  </a:lnTo>
                  <a:lnTo>
                    <a:pt x="516036" y="180865"/>
                  </a:lnTo>
                  <a:lnTo>
                    <a:pt x="485295" y="188413"/>
                  </a:lnTo>
                  <a:lnTo>
                    <a:pt x="440435" y="189690"/>
                  </a:lnTo>
                  <a:lnTo>
                    <a:pt x="384146" y="184796"/>
                  </a:lnTo>
                  <a:lnTo>
                    <a:pt x="319115" y="173835"/>
                  </a:lnTo>
                  <a:lnTo>
                    <a:pt x="248030" y="156908"/>
                  </a:lnTo>
                  <a:lnTo>
                    <a:pt x="178205" y="135508"/>
                  </a:lnTo>
                  <a:lnTo>
                    <a:pt x="116614" y="112035"/>
                  </a:lnTo>
                  <a:lnTo>
                    <a:pt x="65627" y="87757"/>
                  </a:lnTo>
                  <a:lnTo>
                    <a:pt x="27615" y="63944"/>
                  </a:lnTo>
                  <a:lnTo>
                    <a:pt x="0" y="227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83254" y="264369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95"/>
                  </a:lnTo>
                  <a:lnTo>
                    <a:pt x="13978" y="8864"/>
                  </a:lnTo>
                  <a:lnTo>
                    <a:pt x="0" y="22796"/>
                  </a:lnTo>
                  <a:lnTo>
                    <a:pt x="5002" y="41823"/>
                  </a:lnTo>
                  <a:lnTo>
                    <a:pt x="65738" y="87709"/>
                  </a:lnTo>
                  <a:lnTo>
                    <a:pt x="116736" y="112006"/>
                  </a:lnTo>
                  <a:lnTo>
                    <a:pt x="178332" y="135500"/>
                  </a:lnTo>
                  <a:lnTo>
                    <a:pt x="248158" y="156908"/>
                  </a:lnTo>
                  <a:lnTo>
                    <a:pt x="319233" y="173835"/>
                  </a:lnTo>
                  <a:lnTo>
                    <a:pt x="384245" y="184796"/>
                  </a:lnTo>
                  <a:lnTo>
                    <a:pt x="440515" y="189690"/>
                  </a:lnTo>
                  <a:lnTo>
                    <a:pt x="485365" y="188413"/>
                  </a:lnTo>
                  <a:lnTo>
                    <a:pt x="516119" y="180865"/>
                  </a:lnTo>
                  <a:lnTo>
                    <a:pt x="530098" y="166941"/>
                  </a:lnTo>
                  <a:lnTo>
                    <a:pt x="525095" y="147861"/>
                  </a:lnTo>
                  <a:lnTo>
                    <a:pt x="464359" y="101933"/>
                  </a:lnTo>
                  <a:lnTo>
                    <a:pt x="413361" y="77646"/>
                  </a:lnTo>
                  <a:lnTo>
                    <a:pt x="351765" y="54184"/>
                  </a:lnTo>
                  <a:lnTo>
                    <a:pt x="281940" y="32829"/>
                  </a:lnTo>
                  <a:lnTo>
                    <a:pt x="210864" y="15858"/>
                  </a:lnTo>
                  <a:lnTo>
                    <a:pt x="145852" y="4884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3254" y="2643695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78" y="8864"/>
                  </a:lnTo>
                  <a:lnTo>
                    <a:pt x="44732" y="1295"/>
                  </a:lnTo>
                  <a:lnTo>
                    <a:pt x="89582" y="0"/>
                  </a:lnTo>
                  <a:lnTo>
                    <a:pt x="145852" y="4884"/>
                  </a:lnTo>
                  <a:lnTo>
                    <a:pt x="210864" y="15858"/>
                  </a:lnTo>
                  <a:lnTo>
                    <a:pt x="281940" y="32829"/>
                  </a:lnTo>
                  <a:lnTo>
                    <a:pt x="351765" y="54184"/>
                  </a:lnTo>
                  <a:lnTo>
                    <a:pt x="413361" y="77646"/>
                  </a:lnTo>
                  <a:lnTo>
                    <a:pt x="464359" y="101933"/>
                  </a:lnTo>
                  <a:lnTo>
                    <a:pt x="502393" y="125765"/>
                  </a:lnTo>
                  <a:lnTo>
                    <a:pt x="530098" y="166941"/>
                  </a:lnTo>
                  <a:lnTo>
                    <a:pt x="516119" y="180865"/>
                  </a:lnTo>
                  <a:lnTo>
                    <a:pt x="485365" y="188413"/>
                  </a:lnTo>
                  <a:lnTo>
                    <a:pt x="440515" y="189690"/>
                  </a:lnTo>
                  <a:lnTo>
                    <a:pt x="384245" y="184796"/>
                  </a:lnTo>
                  <a:lnTo>
                    <a:pt x="319233" y="173835"/>
                  </a:lnTo>
                  <a:lnTo>
                    <a:pt x="248158" y="156908"/>
                  </a:lnTo>
                  <a:lnTo>
                    <a:pt x="178332" y="135500"/>
                  </a:lnTo>
                  <a:lnTo>
                    <a:pt x="116736" y="112006"/>
                  </a:lnTo>
                  <a:lnTo>
                    <a:pt x="65738" y="87709"/>
                  </a:lnTo>
                  <a:lnTo>
                    <a:pt x="27704" y="63888"/>
                  </a:lnTo>
                  <a:lnTo>
                    <a:pt x="0" y="2279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47313" y="2781966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85"/>
                  </a:lnTo>
                  <a:lnTo>
                    <a:pt x="13978" y="8821"/>
                  </a:lnTo>
                  <a:lnTo>
                    <a:pt x="0" y="22701"/>
                  </a:lnTo>
                  <a:lnTo>
                    <a:pt x="5002" y="41781"/>
                  </a:lnTo>
                  <a:lnTo>
                    <a:pt x="65738" y="87709"/>
                  </a:lnTo>
                  <a:lnTo>
                    <a:pt x="116736" y="111996"/>
                  </a:lnTo>
                  <a:lnTo>
                    <a:pt x="178332" y="135457"/>
                  </a:lnTo>
                  <a:lnTo>
                    <a:pt x="248158" y="156813"/>
                  </a:lnTo>
                  <a:lnTo>
                    <a:pt x="319189" y="173784"/>
                  </a:lnTo>
                  <a:lnTo>
                    <a:pt x="384189" y="184762"/>
                  </a:lnTo>
                  <a:lnTo>
                    <a:pt x="440467" y="189658"/>
                  </a:lnTo>
                  <a:lnTo>
                    <a:pt x="485337" y="188384"/>
                  </a:lnTo>
                  <a:lnTo>
                    <a:pt x="516110" y="180852"/>
                  </a:lnTo>
                  <a:lnTo>
                    <a:pt x="530098" y="166973"/>
                  </a:lnTo>
                  <a:lnTo>
                    <a:pt x="525095" y="147892"/>
                  </a:lnTo>
                  <a:lnTo>
                    <a:pt x="464359" y="101949"/>
                  </a:lnTo>
                  <a:lnTo>
                    <a:pt x="413361" y="77640"/>
                  </a:lnTo>
                  <a:lnTo>
                    <a:pt x="351765" y="54143"/>
                  </a:lnTo>
                  <a:lnTo>
                    <a:pt x="281939" y="32734"/>
                  </a:lnTo>
                  <a:lnTo>
                    <a:pt x="210864" y="15816"/>
                  </a:lnTo>
                  <a:lnTo>
                    <a:pt x="145852" y="4874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47313" y="2781966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01"/>
                  </a:moveTo>
                  <a:lnTo>
                    <a:pt x="13978" y="8821"/>
                  </a:lnTo>
                  <a:lnTo>
                    <a:pt x="44732" y="1285"/>
                  </a:lnTo>
                  <a:lnTo>
                    <a:pt x="89582" y="0"/>
                  </a:lnTo>
                  <a:lnTo>
                    <a:pt x="145852" y="4874"/>
                  </a:lnTo>
                  <a:lnTo>
                    <a:pt x="210864" y="15816"/>
                  </a:lnTo>
                  <a:lnTo>
                    <a:pt x="281939" y="32734"/>
                  </a:lnTo>
                  <a:lnTo>
                    <a:pt x="351765" y="54143"/>
                  </a:lnTo>
                  <a:lnTo>
                    <a:pt x="413361" y="77640"/>
                  </a:lnTo>
                  <a:lnTo>
                    <a:pt x="464359" y="101949"/>
                  </a:lnTo>
                  <a:lnTo>
                    <a:pt x="502393" y="125792"/>
                  </a:lnTo>
                  <a:lnTo>
                    <a:pt x="530098" y="166973"/>
                  </a:lnTo>
                  <a:lnTo>
                    <a:pt x="516110" y="180852"/>
                  </a:lnTo>
                  <a:lnTo>
                    <a:pt x="485337" y="188384"/>
                  </a:lnTo>
                  <a:lnTo>
                    <a:pt x="440467" y="189658"/>
                  </a:lnTo>
                  <a:lnTo>
                    <a:pt x="384189" y="184762"/>
                  </a:lnTo>
                  <a:lnTo>
                    <a:pt x="319189" y="173784"/>
                  </a:lnTo>
                  <a:lnTo>
                    <a:pt x="248158" y="156813"/>
                  </a:lnTo>
                  <a:lnTo>
                    <a:pt x="178332" y="135457"/>
                  </a:lnTo>
                  <a:lnTo>
                    <a:pt x="116736" y="111996"/>
                  </a:lnTo>
                  <a:lnTo>
                    <a:pt x="65738" y="87709"/>
                  </a:lnTo>
                  <a:lnTo>
                    <a:pt x="27704" y="63877"/>
                  </a:lnTo>
                  <a:lnTo>
                    <a:pt x="0" y="227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1753" y="2918698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82" y="0"/>
                  </a:moveTo>
                  <a:lnTo>
                    <a:pt x="44732" y="1276"/>
                  </a:lnTo>
                  <a:lnTo>
                    <a:pt x="13978" y="8825"/>
                  </a:lnTo>
                  <a:lnTo>
                    <a:pt x="0" y="22748"/>
                  </a:lnTo>
                  <a:lnTo>
                    <a:pt x="5002" y="41828"/>
                  </a:lnTo>
                  <a:lnTo>
                    <a:pt x="65738" y="87756"/>
                  </a:lnTo>
                  <a:lnTo>
                    <a:pt x="116736" y="112043"/>
                  </a:lnTo>
                  <a:lnTo>
                    <a:pt x="178332" y="135505"/>
                  </a:lnTo>
                  <a:lnTo>
                    <a:pt x="248158" y="156860"/>
                  </a:lnTo>
                  <a:lnTo>
                    <a:pt x="319233" y="173831"/>
                  </a:lnTo>
                  <a:lnTo>
                    <a:pt x="384245" y="184805"/>
                  </a:lnTo>
                  <a:lnTo>
                    <a:pt x="440515" y="189690"/>
                  </a:lnTo>
                  <a:lnTo>
                    <a:pt x="485365" y="188394"/>
                  </a:lnTo>
                  <a:lnTo>
                    <a:pt x="516119" y="180826"/>
                  </a:lnTo>
                  <a:lnTo>
                    <a:pt x="530098" y="166893"/>
                  </a:lnTo>
                  <a:lnTo>
                    <a:pt x="525095" y="147866"/>
                  </a:lnTo>
                  <a:lnTo>
                    <a:pt x="464359" y="101980"/>
                  </a:lnTo>
                  <a:lnTo>
                    <a:pt x="413361" y="77683"/>
                  </a:lnTo>
                  <a:lnTo>
                    <a:pt x="351765" y="54190"/>
                  </a:lnTo>
                  <a:lnTo>
                    <a:pt x="281939" y="32781"/>
                  </a:lnTo>
                  <a:lnTo>
                    <a:pt x="210864" y="15855"/>
                  </a:lnTo>
                  <a:lnTo>
                    <a:pt x="145852" y="4893"/>
                  </a:lnTo>
                  <a:lnTo>
                    <a:pt x="8958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11753" y="2918698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78" y="8825"/>
                  </a:lnTo>
                  <a:lnTo>
                    <a:pt x="44732" y="1276"/>
                  </a:lnTo>
                  <a:lnTo>
                    <a:pt x="89582" y="0"/>
                  </a:lnTo>
                  <a:lnTo>
                    <a:pt x="145852" y="4893"/>
                  </a:lnTo>
                  <a:lnTo>
                    <a:pt x="210864" y="15855"/>
                  </a:lnTo>
                  <a:lnTo>
                    <a:pt x="281939" y="32781"/>
                  </a:lnTo>
                  <a:lnTo>
                    <a:pt x="351765" y="54190"/>
                  </a:lnTo>
                  <a:lnTo>
                    <a:pt x="413361" y="77683"/>
                  </a:lnTo>
                  <a:lnTo>
                    <a:pt x="464359" y="101980"/>
                  </a:lnTo>
                  <a:lnTo>
                    <a:pt x="502393" y="125802"/>
                  </a:lnTo>
                  <a:lnTo>
                    <a:pt x="530098" y="166893"/>
                  </a:lnTo>
                  <a:lnTo>
                    <a:pt x="516119" y="180826"/>
                  </a:lnTo>
                  <a:lnTo>
                    <a:pt x="485365" y="188394"/>
                  </a:lnTo>
                  <a:lnTo>
                    <a:pt x="440515" y="189690"/>
                  </a:lnTo>
                  <a:lnTo>
                    <a:pt x="384245" y="184805"/>
                  </a:lnTo>
                  <a:lnTo>
                    <a:pt x="319233" y="173831"/>
                  </a:lnTo>
                  <a:lnTo>
                    <a:pt x="248158" y="156860"/>
                  </a:lnTo>
                  <a:lnTo>
                    <a:pt x="178332" y="135505"/>
                  </a:lnTo>
                  <a:lnTo>
                    <a:pt x="116736" y="112043"/>
                  </a:lnTo>
                  <a:lnTo>
                    <a:pt x="65738" y="87756"/>
                  </a:lnTo>
                  <a:lnTo>
                    <a:pt x="27704" y="63925"/>
                  </a:lnTo>
                  <a:lnTo>
                    <a:pt x="0" y="227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9970" y="304222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94" y="41867"/>
                  </a:lnTo>
                  <a:lnTo>
                    <a:pt x="65690" y="87757"/>
                  </a:lnTo>
                  <a:lnTo>
                    <a:pt x="116680" y="112035"/>
                  </a:lnTo>
                  <a:lnTo>
                    <a:pt x="178288" y="135508"/>
                  </a:lnTo>
                  <a:lnTo>
                    <a:pt x="248157" y="156908"/>
                  </a:lnTo>
                  <a:lnTo>
                    <a:pt x="319189" y="173835"/>
                  </a:lnTo>
                  <a:lnTo>
                    <a:pt x="384184" y="184796"/>
                  </a:lnTo>
                  <a:lnTo>
                    <a:pt x="440451" y="189690"/>
                  </a:lnTo>
                  <a:lnTo>
                    <a:pt x="485299" y="188413"/>
                  </a:lnTo>
                  <a:lnTo>
                    <a:pt x="516036" y="180865"/>
                  </a:lnTo>
                  <a:lnTo>
                    <a:pt x="529970" y="166941"/>
                  </a:lnTo>
                  <a:lnTo>
                    <a:pt x="525020" y="147861"/>
                  </a:lnTo>
                  <a:lnTo>
                    <a:pt x="464327" y="101933"/>
                  </a:lnTo>
                  <a:lnTo>
                    <a:pt x="413319" y="77646"/>
                  </a:lnTo>
                  <a:lnTo>
                    <a:pt x="351691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69970" y="304222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91" y="54184"/>
                  </a:lnTo>
                  <a:lnTo>
                    <a:pt x="413319" y="77646"/>
                  </a:lnTo>
                  <a:lnTo>
                    <a:pt x="464327" y="101933"/>
                  </a:lnTo>
                  <a:lnTo>
                    <a:pt x="502350" y="125765"/>
                  </a:lnTo>
                  <a:lnTo>
                    <a:pt x="529970" y="166941"/>
                  </a:lnTo>
                  <a:lnTo>
                    <a:pt x="516036" y="180865"/>
                  </a:lnTo>
                  <a:lnTo>
                    <a:pt x="485299" y="188413"/>
                  </a:lnTo>
                  <a:lnTo>
                    <a:pt x="440451" y="189690"/>
                  </a:lnTo>
                  <a:lnTo>
                    <a:pt x="384184" y="184796"/>
                  </a:lnTo>
                  <a:lnTo>
                    <a:pt x="319189" y="173835"/>
                  </a:lnTo>
                  <a:lnTo>
                    <a:pt x="248157" y="156908"/>
                  </a:lnTo>
                  <a:lnTo>
                    <a:pt x="178288" y="135508"/>
                  </a:lnTo>
                  <a:lnTo>
                    <a:pt x="116680" y="112035"/>
                  </a:lnTo>
                  <a:lnTo>
                    <a:pt x="65690" y="87757"/>
                  </a:lnTo>
                  <a:lnTo>
                    <a:pt x="27676" y="63944"/>
                  </a:lnTo>
                  <a:lnTo>
                    <a:pt x="0" y="2279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14601" y="1787525"/>
              <a:ext cx="635000" cy="1860550"/>
            </a:xfrm>
            <a:custGeom>
              <a:avLst/>
              <a:gdLst/>
              <a:ahLst/>
              <a:cxnLst/>
              <a:rect l="l" t="t" r="r" b="b"/>
              <a:pathLst>
                <a:path w="635000" h="1860550">
                  <a:moveTo>
                    <a:pt x="0" y="0"/>
                  </a:moveTo>
                  <a:lnTo>
                    <a:pt x="635000" y="18605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61845" y="2276665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246459" y="0"/>
                  </a:moveTo>
                  <a:lnTo>
                    <a:pt x="193514" y="3147"/>
                  </a:lnTo>
                  <a:lnTo>
                    <a:pt x="132461" y="18224"/>
                  </a:lnTo>
                  <a:lnTo>
                    <a:pt x="74545" y="42888"/>
                  </a:lnTo>
                  <a:lnTo>
                    <a:pt x="30321" y="72183"/>
                  </a:lnTo>
                  <a:lnTo>
                    <a:pt x="4052" y="102502"/>
                  </a:lnTo>
                  <a:lnTo>
                    <a:pt x="0" y="130238"/>
                  </a:lnTo>
                  <a:lnTo>
                    <a:pt x="19903" y="150022"/>
                  </a:lnTo>
                  <a:lnTo>
                    <a:pt x="59118" y="158496"/>
                  </a:lnTo>
                  <a:lnTo>
                    <a:pt x="112049" y="155348"/>
                  </a:lnTo>
                  <a:lnTo>
                    <a:pt x="173100" y="140271"/>
                  </a:lnTo>
                  <a:lnTo>
                    <a:pt x="231018" y="115607"/>
                  </a:lnTo>
                  <a:lnTo>
                    <a:pt x="275256" y="86312"/>
                  </a:lnTo>
                  <a:lnTo>
                    <a:pt x="301563" y="55993"/>
                  </a:lnTo>
                  <a:lnTo>
                    <a:pt x="305688" y="28257"/>
                  </a:lnTo>
                  <a:lnTo>
                    <a:pt x="285712" y="8473"/>
                  </a:lnTo>
                  <a:lnTo>
                    <a:pt x="24645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61845" y="2276665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69" h="158750">
                  <a:moveTo>
                    <a:pt x="0" y="130238"/>
                  </a:moveTo>
                  <a:lnTo>
                    <a:pt x="30321" y="72183"/>
                  </a:lnTo>
                  <a:lnTo>
                    <a:pt x="74545" y="42888"/>
                  </a:lnTo>
                  <a:lnTo>
                    <a:pt x="132461" y="18224"/>
                  </a:lnTo>
                  <a:lnTo>
                    <a:pt x="193514" y="3147"/>
                  </a:lnTo>
                  <a:lnTo>
                    <a:pt x="246459" y="0"/>
                  </a:lnTo>
                  <a:lnTo>
                    <a:pt x="285712" y="8473"/>
                  </a:lnTo>
                  <a:lnTo>
                    <a:pt x="305688" y="28257"/>
                  </a:lnTo>
                  <a:lnTo>
                    <a:pt x="301563" y="55993"/>
                  </a:lnTo>
                  <a:lnTo>
                    <a:pt x="275256" y="86312"/>
                  </a:lnTo>
                  <a:lnTo>
                    <a:pt x="231018" y="115607"/>
                  </a:lnTo>
                  <a:lnTo>
                    <a:pt x="173100" y="140271"/>
                  </a:lnTo>
                  <a:lnTo>
                    <a:pt x="112049" y="155348"/>
                  </a:lnTo>
                  <a:lnTo>
                    <a:pt x="59118" y="158496"/>
                  </a:lnTo>
                  <a:lnTo>
                    <a:pt x="19903" y="150022"/>
                  </a:lnTo>
                  <a:lnTo>
                    <a:pt x="0" y="13023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45335" y="2397572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375673" y="0"/>
                  </a:moveTo>
                  <a:lnTo>
                    <a:pt x="324818" y="2316"/>
                  </a:lnTo>
                  <a:lnTo>
                    <a:pt x="263033" y="13319"/>
                  </a:lnTo>
                  <a:lnTo>
                    <a:pt x="194182" y="32826"/>
                  </a:lnTo>
                  <a:lnTo>
                    <a:pt x="127402" y="58601"/>
                  </a:lnTo>
                  <a:lnTo>
                    <a:pt x="71387" y="86930"/>
                  </a:lnTo>
                  <a:lnTo>
                    <a:pt x="29344" y="115644"/>
                  </a:lnTo>
                  <a:lnTo>
                    <a:pt x="0" y="165541"/>
                  </a:lnTo>
                  <a:lnTo>
                    <a:pt x="17351" y="181147"/>
                  </a:lnTo>
                  <a:lnTo>
                    <a:pt x="53405" y="187700"/>
                  </a:lnTo>
                  <a:lnTo>
                    <a:pt x="104278" y="185384"/>
                  </a:lnTo>
                  <a:lnTo>
                    <a:pt x="166087" y="174381"/>
                  </a:lnTo>
                  <a:lnTo>
                    <a:pt x="234950" y="154873"/>
                  </a:lnTo>
                  <a:lnTo>
                    <a:pt x="301718" y="129099"/>
                  </a:lnTo>
                  <a:lnTo>
                    <a:pt x="357709" y="100769"/>
                  </a:lnTo>
                  <a:lnTo>
                    <a:pt x="399734" y="72056"/>
                  </a:lnTo>
                  <a:lnTo>
                    <a:pt x="429132" y="22158"/>
                  </a:lnTo>
                  <a:lnTo>
                    <a:pt x="411732" y="6553"/>
                  </a:lnTo>
                  <a:lnTo>
                    <a:pt x="37567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45335" y="2397572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0" y="165541"/>
                  </a:moveTo>
                  <a:lnTo>
                    <a:pt x="29344" y="115644"/>
                  </a:lnTo>
                  <a:lnTo>
                    <a:pt x="71387" y="86930"/>
                  </a:lnTo>
                  <a:lnTo>
                    <a:pt x="127402" y="58601"/>
                  </a:lnTo>
                  <a:lnTo>
                    <a:pt x="194182" y="32826"/>
                  </a:lnTo>
                  <a:lnTo>
                    <a:pt x="263033" y="13319"/>
                  </a:lnTo>
                  <a:lnTo>
                    <a:pt x="324818" y="2316"/>
                  </a:lnTo>
                  <a:lnTo>
                    <a:pt x="375673" y="0"/>
                  </a:lnTo>
                  <a:lnTo>
                    <a:pt x="411732" y="6553"/>
                  </a:lnTo>
                  <a:lnTo>
                    <a:pt x="429132" y="22158"/>
                  </a:lnTo>
                  <a:lnTo>
                    <a:pt x="424604" y="45129"/>
                  </a:lnTo>
                  <a:lnTo>
                    <a:pt x="357709" y="100769"/>
                  </a:lnTo>
                  <a:lnTo>
                    <a:pt x="301718" y="129099"/>
                  </a:lnTo>
                  <a:lnTo>
                    <a:pt x="234950" y="154873"/>
                  </a:lnTo>
                  <a:lnTo>
                    <a:pt x="166087" y="174381"/>
                  </a:lnTo>
                  <a:lnTo>
                    <a:pt x="104278" y="185384"/>
                  </a:lnTo>
                  <a:lnTo>
                    <a:pt x="53405" y="187700"/>
                  </a:lnTo>
                  <a:lnTo>
                    <a:pt x="17351" y="181147"/>
                  </a:lnTo>
                  <a:lnTo>
                    <a:pt x="0" y="1655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8350" y="250979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51"/>
                  </a:lnTo>
                  <a:lnTo>
                    <a:pt x="374424" y="9318"/>
                  </a:lnTo>
                  <a:lnTo>
                    <a:pt x="310142" y="23960"/>
                  </a:lnTo>
                  <a:lnTo>
                    <a:pt x="240156" y="44939"/>
                  </a:lnTo>
                  <a:lnTo>
                    <a:pt x="171620" y="70221"/>
                  </a:lnTo>
                  <a:lnTo>
                    <a:pt x="111430" y="97126"/>
                  </a:lnTo>
                  <a:lnTo>
                    <a:pt x="61880" y="124250"/>
                  </a:lnTo>
                  <a:lnTo>
                    <a:pt x="25263" y="150189"/>
                  </a:lnTo>
                  <a:lnTo>
                    <a:pt x="0" y="192894"/>
                  </a:lnTo>
                  <a:lnTo>
                    <a:pt x="14741" y="205985"/>
                  </a:lnTo>
                  <a:lnTo>
                    <a:pt x="45879" y="211770"/>
                  </a:lnTo>
                  <a:lnTo>
                    <a:pt x="90741" y="210499"/>
                  </a:lnTo>
                  <a:lnTo>
                    <a:pt x="146652" y="202423"/>
                  </a:lnTo>
                  <a:lnTo>
                    <a:pt x="210937" y="187793"/>
                  </a:lnTo>
                  <a:lnTo>
                    <a:pt x="280924" y="166859"/>
                  </a:lnTo>
                  <a:lnTo>
                    <a:pt x="349406" y="141567"/>
                  </a:lnTo>
                  <a:lnTo>
                    <a:pt x="409560" y="114643"/>
                  </a:lnTo>
                  <a:lnTo>
                    <a:pt x="459089" y="87500"/>
                  </a:lnTo>
                  <a:lnTo>
                    <a:pt x="495695" y="61552"/>
                  </a:lnTo>
                  <a:lnTo>
                    <a:pt x="520954" y="18904"/>
                  </a:lnTo>
                  <a:lnTo>
                    <a:pt x="506266" y="5804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38350" y="2509792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63" y="150189"/>
                  </a:lnTo>
                  <a:lnTo>
                    <a:pt x="61880" y="124250"/>
                  </a:lnTo>
                  <a:lnTo>
                    <a:pt x="111430" y="97126"/>
                  </a:lnTo>
                  <a:lnTo>
                    <a:pt x="171620" y="70221"/>
                  </a:lnTo>
                  <a:lnTo>
                    <a:pt x="240156" y="44939"/>
                  </a:lnTo>
                  <a:lnTo>
                    <a:pt x="310142" y="23960"/>
                  </a:lnTo>
                  <a:lnTo>
                    <a:pt x="374424" y="9318"/>
                  </a:lnTo>
                  <a:lnTo>
                    <a:pt x="430323" y="1251"/>
                  </a:lnTo>
                  <a:lnTo>
                    <a:pt x="475163" y="0"/>
                  </a:lnTo>
                  <a:lnTo>
                    <a:pt x="506266" y="5804"/>
                  </a:lnTo>
                  <a:lnTo>
                    <a:pt x="520954" y="18904"/>
                  </a:lnTo>
                  <a:lnTo>
                    <a:pt x="517082" y="38215"/>
                  </a:lnTo>
                  <a:lnTo>
                    <a:pt x="459089" y="87500"/>
                  </a:lnTo>
                  <a:lnTo>
                    <a:pt x="409560" y="114643"/>
                  </a:lnTo>
                  <a:lnTo>
                    <a:pt x="349406" y="141567"/>
                  </a:lnTo>
                  <a:lnTo>
                    <a:pt x="280924" y="166859"/>
                  </a:lnTo>
                  <a:lnTo>
                    <a:pt x="210937" y="187793"/>
                  </a:lnTo>
                  <a:lnTo>
                    <a:pt x="146652" y="202423"/>
                  </a:lnTo>
                  <a:lnTo>
                    <a:pt x="90741" y="210499"/>
                  </a:lnTo>
                  <a:lnTo>
                    <a:pt x="45879" y="211770"/>
                  </a:lnTo>
                  <a:lnTo>
                    <a:pt x="14741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96643" y="2649304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48"/>
                  </a:lnTo>
                  <a:lnTo>
                    <a:pt x="374424" y="9313"/>
                  </a:lnTo>
                  <a:lnTo>
                    <a:pt x="310142" y="23939"/>
                  </a:lnTo>
                  <a:lnTo>
                    <a:pt x="240156" y="44873"/>
                  </a:lnTo>
                  <a:lnTo>
                    <a:pt x="171629" y="70164"/>
                  </a:lnTo>
                  <a:lnTo>
                    <a:pt x="111458" y="97089"/>
                  </a:lnTo>
                  <a:lnTo>
                    <a:pt x="61928" y="124232"/>
                  </a:lnTo>
                  <a:lnTo>
                    <a:pt x="25320" y="150179"/>
                  </a:lnTo>
                  <a:lnTo>
                    <a:pt x="0" y="192828"/>
                  </a:lnTo>
                  <a:lnTo>
                    <a:pt x="14741" y="205928"/>
                  </a:lnTo>
                  <a:lnTo>
                    <a:pt x="45879" y="211737"/>
                  </a:lnTo>
                  <a:lnTo>
                    <a:pt x="90741" y="210497"/>
                  </a:lnTo>
                  <a:lnTo>
                    <a:pt x="146652" y="202452"/>
                  </a:lnTo>
                  <a:lnTo>
                    <a:pt x="210937" y="187845"/>
                  </a:lnTo>
                  <a:lnTo>
                    <a:pt x="280924" y="166920"/>
                  </a:lnTo>
                  <a:lnTo>
                    <a:pt x="349406" y="141585"/>
                  </a:lnTo>
                  <a:lnTo>
                    <a:pt x="409560" y="114648"/>
                  </a:lnTo>
                  <a:lnTo>
                    <a:pt x="459089" y="87513"/>
                  </a:lnTo>
                  <a:lnTo>
                    <a:pt x="495695" y="61585"/>
                  </a:lnTo>
                  <a:lnTo>
                    <a:pt x="520954" y="18965"/>
                  </a:lnTo>
                  <a:lnTo>
                    <a:pt x="506266" y="5820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96643" y="2649304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179"/>
                  </a:lnTo>
                  <a:lnTo>
                    <a:pt x="61928" y="124232"/>
                  </a:lnTo>
                  <a:lnTo>
                    <a:pt x="111458" y="97089"/>
                  </a:lnTo>
                  <a:lnTo>
                    <a:pt x="171629" y="70164"/>
                  </a:lnTo>
                  <a:lnTo>
                    <a:pt x="240156" y="44873"/>
                  </a:lnTo>
                  <a:lnTo>
                    <a:pt x="310142" y="23939"/>
                  </a:lnTo>
                  <a:lnTo>
                    <a:pt x="374424" y="9313"/>
                  </a:lnTo>
                  <a:lnTo>
                    <a:pt x="430323" y="1248"/>
                  </a:lnTo>
                  <a:lnTo>
                    <a:pt x="475163" y="0"/>
                  </a:lnTo>
                  <a:lnTo>
                    <a:pt x="506266" y="5820"/>
                  </a:lnTo>
                  <a:lnTo>
                    <a:pt x="520954" y="18965"/>
                  </a:lnTo>
                  <a:lnTo>
                    <a:pt x="517082" y="38268"/>
                  </a:lnTo>
                  <a:lnTo>
                    <a:pt x="459089" y="87513"/>
                  </a:lnTo>
                  <a:lnTo>
                    <a:pt x="409560" y="114648"/>
                  </a:lnTo>
                  <a:lnTo>
                    <a:pt x="349406" y="141585"/>
                  </a:lnTo>
                  <a:lnTo>
                    <a:pt x="280924" y="166920"/>
                  </a:lnTo>
                  <a:lnTo>
                    <a:pt x="210937" y="187845"/>
                  </a:lnTo>
                  <a:lnTo>
                    <a:pt x="146652" y="202452"/>
                  </a:lnTo>
                  <a:lnTo>
                    <a:pt x="90741" y="210497"/>
                  </a:lnTo>
                  <a:lnTo>
                    <a:pt x="45879" y="211737"/>
                  </a:lnTo>
                  <a:lnTo>
                    <a:pt x="14741" y="205928"/>
                  </a:lnTo>
                  <a:lnTo>
                    <a:pt x="0" y="1928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43379" y="278430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48"/>
                  </a:lnTo>
                  <a:lnTo>
                    <a:pt x="374428" y="9313"/>
                  </a:lnTo>
                  <a:lnTo>
                    <a:pt x="310143" y="23939"/>
                  </a:lnTo>
                  <a:lnTo>
                    <a:pt x="240156" y="44873"/>
                  </a:lnTo>
                  <a:lnTo>
                    <a:pt x="171629" y="70208"/>
                  </a:lnTo>
                  <a:lnTo>
                    <a:pt x="111458" y="97145"/>
                  </a:lnTo>
                  <a:lnTo>
                    <a:pt x="61928" y="124280"/>
                  </a:lnTo>
                  <a:lnTo>
                    <a:pt x="25320" y="150208"/>
                  </a:lnTo>
                  <a:lnTo>
                    <a:pt x="0" y="192828"/>
                  </a:lnTo>
                  <a:lnTo>
                    <a:pt x="14741" y="205972"/>
                  </a:lnTo>
                  <a:lnTo>
                    <a:pt x="45879" y="211793"/>
                  </a:lnTo>
                  <a:lnTo>
                    <a:pt x="90741" y="210544"/>
                  </a:lnTo>
                  <a:lnTo>
                    <a:pt x="146652" y="202480"/>
                  </a:lnTo>
                  <a:lnTo>
                    <a:pt x="210937" y="187854"/>
                  </a:lnTo>
                  <a:lnTo>
                    <a:pt x="280923" y="166920"/>
                  </a:lnTo>
                  <a:lnTo>
                    <a:pt x="349451" y="141629"/>
                  </a:lnTo>
                  <a:lnTo>
                    <a:pt x="409622" y="114704"/>
                  </a:lnTo>
                  <a:lnTo>
                    <a:pt x="459152" y="87561"/>
                  </a:lnTo>
                  <a:lnTo>
                    <a:pt x="495760" y="61613"/>
                  </a:lnTo>
                  <a:lnTo>
                    <a:pt x="521081" y="18965"/>
                  </a:lnTo>
                  <a:lnTo>
                    <a:pt x="506339" y="5820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43379" y="278430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208"/>
                  </a:lnTo>
                  <a:lnTo>
                    <a:pt x="61928" y="124280"/>
                  </a:lnTo>
                  <a:lnTo>
                    <a:pt x="111458" y="97145"/>
                  </a:lnTo>
                  <a:lnTo>
                    <a:pt x="171629" y="70208"/>
                  </a:lnTo>
                  <a:lnTo>
                    <a:pt x="240156" y="44873"/>
                  </a:lnTo>
                  <a:lnTo>
                    <a:pt x="310143" y="23939"/>
                  </a:lnTo>
                  <a:lnTo>
                    <a:pt x="374428" y="9313"/>
                  </a:lnTo>
                  <a:lnTo>
                    <a:pt x="430339" y="1248"/>
                  </a:lnTo>
                  <a:lnTo>
                    <a:pt x="475201" y="0"/>
                  </a:lnTo>
                  <a:lnTo>
                    <a:pt x="506339" y="5820"/>
                  </a:lnTo>
                  <a:lnTo>
                    <a:pt x="521081" y="18965"/>
                  </a:lnTo>
                  <a:lnTo>
                    <a:pt x="517164" y="38276"/>
                  </a:lnTo>
                  <a:lnTo>
                    <a:pt x="459152" y="87561"/>
                  </a:lnTo>
                  <a:lnTo>
                    <a:pt x="409622" y="114704"/>
                  </a:lnTo>
                  <a:lnTo>
                    <a:pt x="349451" y="141629"/>
                  </a:lnTo>
                  <a:lnTo>
                    <a:pt x="280923" y="166920"/>
                  </a:lnTo>
                  <a:lnTo>
                    <a:pt x="210937" y="187854"/>
                  </a:lnTo>
                  <a:lnTo>
                    <a:pt x="146652" y="202480"/>
                  </a:lnTo>
                  <a:lnTo>
                    <a:pt x="90741" y="210544"/>
                  </a:lnTo>
                  <a:lnTo>
                    <a:pt x="45879" y="211793"/>
                  </a:lnTo>
                  <a:lnTo>
                    <a:pt x="14741" y="205972"/>
                  </a:lnTo>
                  <a:lnTo>
                    <a:pt x="0" y="1928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89607" y="2917843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51"/>
                  </a:lnTo>
                  <a:lnTo>
                    <a:pt x="374428" y="9318"/>
                  </a:lnTo>
                  <a:lnTo>
                    <a:pt x="310143" y="23960"/>
                  </a:lnTo>
                  <a:lnTo>
                    <a:pt x="240156" y="44939"/>
                  </a:lnTo>
                  <a:lnTo>
                    <a:pt x="171629" y="70221"/>
                  </a:lnTo>
                  <a:lnTo>
                    <a:pt x="111458" y="97126"/>
                  </a:lnTo>
                  <a:lnTo>
                    <a:pt x="61928" y="124250"/>
                  </a:lnTo>
                  <a:lnTo>
                    <a:pt x="25320" y="150189"/>
                  </a:lnTo>
                  <a:lnTo>
                    <a:pt x="0" y="192894"/>
                  </a:lnTo>
                  <a:lnTo>
                    <a:pt x="14741" y="205985"/>
                  </a:lnTo>
                  <a:lnTo>
                    <a:pt x="45879" y="211770"/>
                  </a:lnTo>
                  <a:lnTo>
                    <a:pt x="90741" y="210499"/>
                  </a:lnTo>
                  <a:lnTo>
                    <a:pt x="146652" y="202423"/>
                  </a:lnTo>
                  <a:lnTo>
                    <a:pt x="210937" y="187793"/>
                  </a:lnTo>
                  <a:lnTo>
                    <a:pt x="280924" y="166859"/>
                  </a:lnTo>
                  <a:lnTo>
                    <a:pt x="349451" y="141567"/>
                  </a:lnTo>
                  <a:lnTo>
                    <a:pt x="409622" y="114643"/>
                  </a:lnTo>
                  <a:lnTo>
                    <a:pt x="459152" y="87500"/>
                  </a:lnTo>
                  <a:lnTo>
                    <a:pt x="495760" y="61552"/>
                  </a:lnTo>
                  <a:lnTo>
                    <a:pt x="521081" y="18904"/>
                  </a:lnTo>
                  <a:lnTo>
                    <a:pt x="506339" y="5804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89607" y="2917843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320" y="150189"/>
                  </a:lnTo>
                  <a:lnTo>
                    <a:pt x="61928" y="124250"/>
                  </a:lnTo>
                  <a:lnTo>
                    <a:pt x="111458" y="97126"/>
                  </a:lnTo>
                  <a:lnTo>
                    <a:pt x="171629" y="70221"/>
                  </a:lnTo>
                  <a:lnTo>
                    <a:pt x="240156" y="44939"/>
                  </a:lnTo>
                  <a:lnTo>
                    <a:pt x="310143" y="23960"/>
                  </a:lnTo>
                  <a:lnTo>
                    <a:pt x="374428" y="9318"/>
                  </a:lnTo>
                  <a:lnTo>
                    <a:pt x="430339" y="1251"/>
                  </a:lnTo>
                  <a:lnTo>
                    <a:pt x="475201" y="0"/>
                  </a:lnTo>
                  <a:lnTo>
                    <a:pt x="506339" y="5804"/>
                  </a:lnTo>
                  <a:lnTo>
                    <a:pt x="521081" y="18904"/>
                  </a:lnTo>
                  <a:lnTo>
                    <a:pt x="517164" y="38215"/>
                  </a:lnTo>
                  <a:lnTo>
                    <a:pt x="459152" y="87500"/>
                  </a:lnTo>
                  <a:lnTo>
                    <a:pt x="409622" y="114643"/>
                  </a:lnTo>
                  <a:lnTo>
                    <a:pt x="349451" y="141567"/>
                  </a:lnTo>
                  <a:lnTo>
                    <a:pt x="280924" y="166859"/>
                  </a:lnTo>
                  <a:lnTo>
                    <a:pt x="210937" y="187793"/>
                  </a:lnTo>
                  <a:lnTo>
                    <a:pt x="146652" y="202423"/>
                  </a:lnTo>
                  <a:lnTo>
                    <a:pt x="90741" y="210499"/>
                  </a:lnTo>
                  <a:lnTo>
                    <a:pt x="45879" y="211770"/>
                  </a:lnTo>
                  <a:lnTo>
                    <a:pt x="14741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23389" y="304382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35" y="0"/>
                  </a:moveTo>
                  <a:lnTo>
                    <a:pt x="430276" y="1251"/>
                  </a:lnTo>
                  <a:lnTo>
                    <a:pt x="374367" y="9318"/>
                  </a:lnTo>
                  <a:lnTo>
                    <a:pt x="310098" y="23960"/>
                  </a:lnTo>
                  <a:lnTo>
                    <a:pt x="240156" y="44939"/>
                  </a:lnTo>
                  <a:lnTo>
                    <a:pt x="171620" y="70230"/>
                  </a:lnTo>
                  <a:lnTo>
                    <a:pt x="111430" y="97155"/>
                  </a:lnTo>
                  <a:lnTo>
                    <a:pt x="61880" y="124298"/>
                  </a:lnTo>
                  <a:lnTo>
                    <a:pt x="25263" y="150245"/>
                  </a:lnTo>
                  <a:lnTo>
                    <a:pt x="0" y="192894"/>
                  </a:lnTo>
                  <a:lnTo>
                    <a:pt x="14687" y="205985"/>
                  </a:lnTo>
                  <a:lnTo>
                    <a:pt x="45790" y="211770"/>
                  </a:lnTo>
                  <a:lnTo>
                    <a:pt x="90630" y="210499"/>
                  </a:lnTo>
                  <a:lnTo>
                    <a:pt x="146529" y="202423"/>
                  </a:lnTo>
                  <a:lnTo>
                    <a:pt x="210811" y="187793"/>
                  </a:lnTo>
                  <a:lnTo>
                    <a:pt x="280797" y="166859"/>
                  </a:lnTo>
                  <a:lnTo>
                    <a:pt x="349333" y="141567"/>
                  </a:lnTo>
                  <a:lnTo>
                    <a:pt x="409523" y="114643"/>
                  </a:lnTo>
                  <a:lnTo>
                    <a:pt x="459073" y="87500"/>
                  </a:lnTo>
                  <a:lnTo>
                    <a:pt x="495690" y="61552"/>
                  </a:lnTo>
                  <a:lnTo>
                    <a:pt x="520954" y="18904"/>
                  </a:lnTo>
                  <a:lnTo>
                    <a:pt x="506257" y="5804"/>
                  </a:lnTo>
                  <a:lnTo>
                    <a:pt x="4751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23389" y="304382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63" y="150245"/>
                  </a:lnTo>
                  <a:lnTo>
                    <a:pt x="61880" y="124298"/>
                  </a:lnTo>
                  <a:lnTo>
                    <a:pt x="111430" y="97155"/>
                  </a:lnTo>
                  <a:lnTo>
                    <a:pt x="171620" y="70230"/>
                  </a:lnTo>
                  <a:lnTo>
                    <a:pt x="240156" y="44939"/>
                  </a:lnTo>
                  <a:lnTo>
                    <a:pt x="310098" y="23960"/>
                  </a:lnTo>
                  <a:lnTo>
                    <a:pt x="374367" y="9318"/>
                  </a:lnTo>
                  <a:lnTo>
                    <a:pt x="430276" y="1251"/>
                  </a:lnTo>
                  <a:lnTo>
                    <a:pt x="475135" y="0"/>
                  </a:lnTo>
                  <a:lnTo>
                    <a:pt x="506257" y="5804"/>
                  </a:lnTo>
                  <a:lnTo>
                    <a:pt x="520954" y="18904"/>
                  </a:lnTo>
                  <a:lnTo>
                    <a:pt x="517081" y="38215"/>
                  </a:lnTo>
                  <a:lnTo>
                    <a:pt x="459073" y="87500"/>
                  </a:lnTo>
                  <a:lnTo>
                    <a:pt x="409523" y="114643"/>
                  </a:lnTo>
                  <a:lnTo>
                    <a:pt x="349333" y="141567"/>
                  </a:lnTo>
                  <a:lnTo>
                    <a:pt x="280797" y="166859"/>
                  </a:lnTo>
                  <a:lnTo>
                    <a:pt x="210811" y="187793"/>
                  </a:lnTo>
                  <a:lnTo>
                    <a:pt x="146529" y="202423"/>
                  </a:lnTo>
                  <a:lnTo>
                    <a:pt x="90630" y="210499"/>
                  </a:lnTo>
                  <a:lnTo>
                    <a:pt x="45790" y="211770"/>
                  </a:lnTo>
                  <a:lnTo>
                    <a:pt x="14687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39207" y="3657600"/>
              <a:ext cx="1433830" cy="845185"/>
            </a:xfrm>
            <a:custGeom>
              <a:avLst/>
              <a:gdLst/>
              <a:ahLst/>
              <a:cxnLst/>
              <a:rect l="l" t="t" r="r" b="b"/>
              <a:pathLst>
                <a:path w="1433829" h="845185">
                  <a:moveTo>
                    <a:pt x="1263604" y="14224"/>
                  </a:moveTo>
                  <a:lnTo>
                    <a:pt x="1296217" y="65333"/>
                  </a:lnTo>
                  <a:lnTo>
                    <a:pt x="1324961" y="114490"/>
                  </a:lnTo>
                  <a:lnTo>
                    <a:pt x="1346489" y="159170"/>
                  </a:lnTo>
                  <a:lnTo>
                    <a:pt x="1357457" y="196850"/>
                  </a:lnTo>
                  <a:lnTo>
                    <a:pt x="1353210" y="223853"/>
                  </a:lnTo>
                  <a:lnTo>
                    <a:pt x="1337105" y="242665"/>
                  </a:lnTo>
                  <a:lnTo>
                    <a:pt x="1318095" y="260000"/>
                  </a:lnTo>
                  <a:lnTo>
                    <a:pt x="1305133" y="282575"/>
                  </a:lnTo>
                  <a:lnTo>
                    <a:pt x="1299489" y="312933"/>
                  </a:lnTo>
                  <a:lnTo>
                    <a:pt x="1297037" y="347043"/>
                  </a:lnTo>
                  <a:lnTo>
                    <a:pt x="1298632" y="381462"/>
                  </a:lnTo>
                  <a:lnTo>
                    <a:pt x="1305133" y="412750"/>
                  </a:lnTo>
                  <a:lnTo>
                    <a:pt x="1318819" y="440372"/>
                  </a:lnTo>
                  <a:lnTo>
                    <a:pt x="1338423" y="465899"/>
                  </a:lnTo>
                  <a:lnTo>
                    <a:pt x="1359479" y="489045"/>
                  </a:lnTo>
                  <a:lnTo>
                    <a:pt x="1377523" y="509524"/>
                  </a:lnTo>
                  <a:lnTo>
                    <a:pt x="1392807" y="524416"/>
                  </a:lnTo>
                  <a:lnTo>
                    <a:pt x="1407685" y="534558"/>
                  </a:lnTo>
                  <a:lnTo>
                    <a:pt x="1420564" y="545296"/>
                  </a:lnTo>
                  <a:lnTo>
                    <a:pt x="1429847" y="561975"/>
                  </a:lnTo>
                  <a:lnTo>
                    <a:pt x="1433758" y="588158"/>
                  </a:lnTo>
                  <a:lnTo>
                    <a:pt x="1433323" y="620283"/>
                  </a:lnTo>
                  <a:lnTo>
                    <a:pt x="1431151" y="653004"/>
                  </a:lnTo>
                  <a:lnTo>
                    <a:pt x="1429847" y="680974"/>
                  </a:lnTo>
                  <a:lnTo>
                    <a:pt x="1431151" y="703125"/>
                  </a:lnTo>
                  <a:lnTo>
                    <a:pt x="1433323" y="722455"/>
                  </a:lnTo>
                  <a:lnTo>
                    <a:pt x="1433758" y="739713"/>
                  </a:lnTo>
                  <a:lnTo>
                    <a:pt x="1407685" y="786780"/>
                  </a:lnTo>
                  <a:lnTo>
                    <a:pt x="1362944" y="812964"/>
                  </a:lnTo>
                  <a:lnTo>
                    <a:pt x="1347662" y="811387"/>
                  </a:lnTo>
                  <a:lnTo>
                    <a:pt x="1329213" y="808928"/>
                  </a:lnTo>
                  <a:lnTo>
                    <a:pt x="1305133" y="809625"/>
                  </a:lnTo>
                  <a:lnTo>
                    <a:pt x="1271899" y="816145"/>
                  </a:lnTo>
                  <a:lnTo>
                    <a:pt x="1232044" y="826262"/>
                  </a:lnTo>
                  <a:lnTo>
                    <a:pt x="1192190" y="836378"/>
                  </a:lnTo>
                  <a:lnTo>
                    <a:pt x="1158956" y="842899"/>
                  </a:lnTo>
                  <a:lnTo>
                    <a:pt x="1133548" y="844934"/>
                  </a:lnTo>
                  <a:lnTo>
                    <a:pt x="1112760" y="844708"/>
                  </a:lnTo>
                  <a:lnTo>
                    <a:pt x="1096591" y="843577"/>
                  </a:lnTo>
                  <a:lnTo>
                    <a:pt x="1085042" y="842899"/>
                  </a:lnTo>
                </a:path>
                <a:path w="1433829" h="845185">
                  <a:moveTo>
                    <a:pt x="175468" y="0"/>
                  </a:moveTo>
                  <a:lnTo>
                    <a:pt x="141771" y="51036"/>
                  </a:lnTo>
                  <a:lnTo>
                    <a:pt x="112111" y="100155"/>
                  </a:lnTo>
                  <a:lnTo>
                    <a:pt x="89904" y="144821"/>
                  </a:lnTo>
                  <a:lnTo>
                    <a:pt x="78567" y="182499"/>
                  </a:lnTo>
                  <a:lnTo>
                    <a:pt x="82982" y="209520"/>
                  </a:lnTo>
                  <a:lnTo>
                    <a:pt x="99601" y="228361"/>
                  </a:lnTo>
                  <a:lnTo>
                    <a:pt x="119197" y="245703"/>
                  </a:lnTo>
                  <a:lnTo>
                    <a:pt x="132542" y="268224"/>
                  </a:lnTo>
                  <a:lnTo>
                    <a:pt x="138346" y="298636"/>
                  </a:lnTo>
                  <a:lnTo>
                    <a:pt x="140876" y="332740"/>
                  </a:lnTo>
                  <a:lnTo>
                    <a:pt x="139239" y="367129"/>
                  </a:lnTo>
                  <a:lnTo>
                    <a:pt x="132542" y="398399"/>
                  </a:lnTo>
                  <a:lnTo>
                    <a:pt x="118429" y="426041"/>
                  </a:lnTo>
                  <a:lnTo>
                    <a:pt x="98220" y="451612"/>
                  </a:lnTo>
                  <a:lnTo>
                    <a:pt x="76535" y="474801"/>
                  </a:lnTo>
                  <a:lnTo>
                    <a:pt x="57993" y="495300"/>
                  </a:lnTo>
                  <a:lnTo>
                    <a:pt x="42165" y="510172"/>
                  </a:lnTo>
                  <a:lnTo>
                    <a:pt x="26814" y="520271"/>
                  </a:lnTo>
                  <a:lnTo>
                    <a:pt x="13559" y="530965"/>
                  </a:lnTo>
                  <a:lnTo>
                    <a:pt x="4018" y="547624"/>
                  </a:lnTo>
                  <a:lnTo>
                    <a:pt x="0" y="573827"/>
                  </a:lnTo>
                  <a:lnTo>
                    <a:pt x="446" y="605996"/>
                  </a:lnTo>
                  <a:lnTo>
                    <a:pt x="2678" y="638760"/>
                  </a:lnTo>
                  <a:lnTo>
                    <a:pt x="4018" y="666750"/>
                  </a:lnTo>
                  <a:lnTo>
                    <a:pt x="2678" y="688899"/>
                  </a:lnTo>
                  <a:lnTo>
                    <a:pt x="446" y="708215"/>
                  </a:lnTo>
                  <a:lnTo>
                    <a:pt x="0" y="725435"/>
                  </a:lnTo>
                  <a:lnTo>
                    <a:pt x="26814" y="772477"/>
                  </a:lnTo>
                  <a:lnTo>
                    <a:pt x="57993" y="795274"/>
                  </a:lnTo>
                  <a:lnTo>
                    <a:pt x="72963" y="798631"/>
                  </a:lnTo>
                  <a:lnTo>
                    <a:pt x="88695" y="797083"/>
                  </a:lnTo>
                  <a:lnTo>
                    <a:pt x="107713" y="794631"/>
                  </a:lnTo>
                  <a:lnTo>
                    <a:pt x="132542" y="795274"/>
                  </a:lnTo>
                  <a:lnTo>
                    <a:pt x="166832" y="801850"/>
                  </a:lnTo>
                  <a:lnTo>
                    <a:pt x="207980" y="811974"/>
                  </a:lnTo>
                  <a:lnTo>
                    <a:pt x="249128" y="822098"/>
                  </a:lnTo>
                  <a:lnTo>
                    <a:pt x="283418" y="828675"/>
                  </a:lnTo>
                  <a:lnTo>
                    <a:pt x="309612" y="830657"/>
                  </a:lnTo>
                  <a:lnTo>
                    <a:pt x="331043" y="830437"/>
                  </a:lnTo>
                  <a:lnTo>
                    <a:pt x="347712" y="829335"/>
                  </a:lnTo>
                  <a:lnTo>
                    <a:pt x="359618" y="82867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43200" y="4371911"/>
              <a:ext cx="98425" cy="243204"/>
            </a:xfrm>
            <a:custGeom>
              <a:avLst/>
              <a:gdLst/>
              <a:ahLst/>
              <a:cxnLst/>
              <a:rect l="l" t="t" r="r" b="b"/>
              <a:pathLst>
                <a:path w="98425" h="243204">
                  <a:moveTo>
                    <a:pt x="98425" y="145859"/>
                  </a:moveTo>
                  <a:lnTo>
                    <a:pt x="0" y="145859"/>
                  </a:lnTo>
                  <a:lnTo>
                    <a:pt x="0" y="242887"/>
                  </a:lnTo>
                  <a:lnTo>
                    <a:pt x="98425" y="242887"/>
                  </a:lnTo>
                  <a:lnTo>
                    <a:pt x="98425" y="145859"/>
                  </a:lnTo>
                  <a:close/>
                </a:path>
                <a:path w="98425" h="243204">
                  <a:moveTo>
                    <a:pt x="98425" y="0"/>
                  </a:moveTo>
                  <a:lnTo>
                    <a:pt x="0" y="0"/>
                  </a:lnTo>
                  <a:lnTo>
                    <a:pt x="0" y="82359"/>
                  </a:lnTo>
                  <a:lnTo>
                    <a:pt x="98425" y="82359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92400" y="4249801"/>
              <a:ext cx="430530" cy="504825"/>
            </a:xfrm>
            <a:custGeom>
              <a:avLst/>
              <a:gdLst/>
              <a:ahLst/>
              <a:cxnLst/>
              <a:rect l="l" t="t" r="r" b="b"/>
              <a:pathLst>
                <a:path w="430530" h="504825">
                  <a:moveTo>
                    <a:pt x="0" y="236219"/>
                  </a:moveTo>
                  <a:lnTo>
                    <a:pt x="412369" y="236219"/>
                  </a:lnTo>
                </a:path>
                <a:path w="430530" h="504825">
                  <a:moveTo>
                    <a:pt x="430275" y="0"/>
                  </a:moveTo>
                  <a:lnTo>
                    <a:pt x="430275" y="5048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135812" y="1731962"/>
            <a:ext cx="2246630" cy="4178300"/>
            <a:chOff x="5611812" y="1731962"/>
            <a:chExt cx="2246630" cy="4178300"/>
          </a:xfrm>
        </p:grpSpPr>
        <p:sp>
          <p:nvSpPr>
            <p:cNvPr id="38" name="object 38"/>
            <p:cNvSpPr/>
            <p:nvPr/>
          </p:nvSpPr>
          <p:spPr>
            <a:xfrm>
              <a:off x="5799201" y="3195637"/>
              <a:ext cx="1894205" cy="2657475"/>
            </a:xfrm>
            <a:custGeom>
              <a:avLst/>
              <a:gdLst/>
              <a:ahLst/>
              <a:cxnLst/>
              <a:rect l="l" t="t" r="r" b="b"/>
              <a:pathLst>
                <a:path w="1894204" h="2657475">
                  <a:moveTo>
                    <a:pt x="0" y="2657475"/>
                  </a:moveTo>
                  <a:lnTo>
                    <a:pt x="1893824" y="2657475"/>
                  </a:lnTo>
                  <a:lnTo>
                    <a:pt x="1893824" y="0"/>
                  </a:lnTo>
                  <a:lnTo>
                    <a:pt x="0" y="0"/>
                  </a:lnTo>
                  <a:lnTo>
                    <a:pt x="0" y="2657475"/>
                  </a:lnTo>
                  <a:close/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02589" y="3576954"/>
              <a:ext cx="1878964" cy="2332990"/>
            </a:xfrm>
            <a:custGeom>
              <a:avLst/>
              <a:gdLst/>
              <a:ahLst/>
              <a:cxnLst/>
              <a:rect l="l" t="t" r="r" b="b"/>
              <a:pathLst>
                <a:path w="1878965" h="2332990">
                  <a:moveTo>
                    <a:pt x="315556" y="0"/>
                  </a:moveTo>
                  <a:lnTo>
                    <a:pt x="300496" y="571"/>
                  </a:lnTo>
                  <a:lnTo>
                    <a:pt x="286425" y="0"/>
                  </a:lnTo>
                  <a:lnTo>
                    <a:pt x="271173" y="20669"/>
                  </a:lnTo>
                  <a:lnTo>
                    <a:pt x="255564" y="60960"/>
                  </a:lnTo>
                  <a:lnTo>
                    <a:pt x="253072" y="79819"/>
                  </a:lnTo>
                  <a:lnTo>
                    <a:pt x="250581" y="88177"/>
                  </a:lnTo>
                  <a:lnTo>
                    <a:pt x="244769" y="92964"/>
                  </a:lnTo>
                  <a:lnTo>
                    <a:pt x="208598" y="99107"/>
                  </a:lnTo>
                  <a:lnTo>
                    <a:pt x="171998" y="100965"/>
                  </a:lnTo>
                  <a:lnTo>
                    <a:pt x="135113" y="101107"/>
                  </a:lnTo>
                  <a:lnTo>
                    <a:pt x="98084" y="102108"/>
                  </a:lnTo>
                  <a:lnTo>
                    <a:pt x="83352" y="64436"/>
                  </a:lnTo>
                  <a:lnTo>
                    <a:pt x="55285" y="24765"/>
                  </a:lnTo>
                  <a:lnTo>
                    <a:pt x="27790" y="523"/>
                  </a:lnTo>
                  <a:lnTo>
                    <a:pt x="14772" y="9144"/>
                  </a:lnTo>
                  <a:lnTo>
                    <a:pt x="12957" y="59869"/>
                  </a:lnTo>
                  <a:lnTo>
                    <a:pt x="9751" y="161320"/>
                  </a:lnTo>
                  <a:lnTo>
                    <a:pt x="5924" y="313500"/>
                  </a:lnTo>
                  <a:lnTo>
                    <a:pt x="3156" y="465682"/>
                  </a:lnTo>
                  <a:lnTo>
                    <a:pt x="1315" y="617866"/>
                  </a:lnTo>
                  <a:lnTo>
                    <a:pt x="67" y="820781"/>
                  </a:lnTo>
                  <a:lnTo>
                    <a:pt x="0" y="1074427"/>
                  </a:lnTo>
                  <a:lnTo>
                    <a:pt x="4229" y="1987539"/>
                  </a:lnTo>
                  <a:lnTo>
                    <a:pt x="3977" y="2241169"/>
                  </a:lnTo>
                  <a:lnTo>
                    <a:pt x="355747" y="2244848"/>
                  </a:lnTo>
                  <a:lnTo>
                    <a:pt x="898987" y="2252897"/>
                  </a:lnTo>
                  <a:lnTo>
                    <a:pt x="958344" y="2252805"/>
                  </a:lnTo>
                  <a:lnTo>
                    <a:pt x="997817" y="2251890"/>
                  </a:lnTo>
                  <a:lnTo>
                    <a:pt x="1053305" y="2249354"/>
                  </a:lnTo>
                  <a:lnTo>
                    <a:pt x="1352844" y="2230501"/>
                  </a:lnTo>
                  <a:lnTo>
                    <a:pt x="1378943" y="2237820"/>
                  </a:lnTo>
                  <a:lnTo>
                    <a:pt x="1460203" y="2262942"/>
                  </a:lnTo>
                  <a:lnTo>
                    <a:pt x="1510606" y="2278268"/>
                  </a:lnTo>
                  <a:lnTo>
                    <a:pt x="1564354" y="2293784"/>
                  </a:lnTo>
                  <a:lnTo>
                    <a:pt x="1619068" y="2308251"/>
                  </a:lnTo>
                  <a:lnTo>
                    <a:pt x="1672369" y="2320433"/>
                  </a:lnTo>
                  <a:lnTo>
                    <a:pt x="1721878" y="2329088"/>
                  </a:lnTo>
                  <a:lnTo>
                    <a:pt x="1765217" y="2332979"/>
                  </a:lnTo>
                  <a:lnTo>
                    <a:pt x="1800008" y="2330867"/>
                  </a:lnTo>
                  <a:lnTo>
                    <a:pt x="1834428" y="2303678"/>
                  </a:lnTo>
                  <a:lnTo>
                    <a:pt x="1840704" y="2253663"/>
                  </a:lnTo>
                  <a:lnTo>
                    <a:pt x="1846415" y="2203605"/>
                  </a:lnTo>
                  <a:lnTo>
                    <a:pt x="1851580" y="2153506"/>
                  </a:lnTo>
                  <a:lnTo>
                    <a:pt x="1856220" y="2103366"/>
                  </a:lnTo>
                  <a:lnTo>
                    <a:pt x="1860356" y="2053189"/>
                  </a:lnTo>
                  <a:lnTo>
                    <a:pt x="1864008" y="2002974"/>
                  </a:lnTo>
                  <a:lnTo>
                    <a:pt x="1867196" y="1952725"/>
                  </a:lnTo>
                  <a:lnTo>
                    <a:pt x="1869941" y="1902442"/>
                  </a:lnTo>
                  <a:lnTo>
                    <a:pt x="1872263" y="1852127"/>
                  </a:lnTo>
                  <a:lnTo>
                    <a:pt x="1874182" y="1801782"/>
                  </a:lnTo>
                  <a:lnTo>
                    <a:pt x="1875719" y="1751409"/>
                  </a:lnTo>
                  <a:lnTo>
                    <a:pt x="1876895" y="1701008"/>
                  </a:lnTo>
                  <a:lnTo>
                    <a:pt x="1877730" y="1650582"/>
                  </a:lnTo>
                  <a:lnTo>
                    <a:pt x="1878243" y="1600133"/>
                  </a:lnTo>
                  <a:lnTo>
                    <a:pt x="1878456" y="1549661"/>
                  </a:lnTo>
                  <a:lnTo>
                    <a:pt x="1878389" y="1499169"/>
                  </a:lnTo>
                  <a:lnTo>
                    <a:pt x="1877497" y="1398131"/>
                  </a:lnTo>
                  <a:lnTo>
                    <a:pt x="1875728" y="1297030"/>
                  </a:lnTo>
                  <a:lnTo>
                    <a:pt x="1873247" y="1195880"/>
                  </a:lnTo>
                  <a:lnTo>
                    <a:pt x="1870217" y="1094694"/>
                  </a:lnTo>
                  <a:lnTo>
                    <a:pt x="1854157" y="639258"/>
                  </a:lnTo>
                  <a:lnTo>
                    <a:pt x="1849635" y="487547"/>
                  </a:lnTo>
                  <a:lnTo>
                    <a:pt x="1847328" y="386472"/>
                  </a:lnTo>
                  <a:lnTo>
                    <a:pt x="1845776" y="285465"/>
                  </a:lnTo>
                  <a:lnTo>
                    <a:pt x="1845144" y="184540"/>
                  </a:lnTo>
                  <a:lnTo>
                    <a:pt x="1845223" y="134112"/>
                  </a:lnTo>
                  <a:lnTo>
                    <a:pt x="1845580" y="106570"/>
                  </a:lnTo>
                  <a:lnTo>
                    <a:pt x="1842895" y="100315"/>
                  </a:lnTo>
                  <a:lnTo>
                    <a:pt x="1831535" y="103717"/>
                  </a:lnTo>
                  <a:lnTo>
                    <a:pt x="1805867" y="105143"/>
                  </a:lnTo>
                  <a:lnTo>
                    <a:pt x="1760260" y="92964"/>
                  </a:lnTo>
                  <a:lnTo>
                    <a:pt x="1753678" y="86463"/>
                  </a:lnTo>
                  <a:lnTo>
                    <a:pt x="1746848" y="66603"/>
                  </a:lnTo>
                  <a:lnTo>
                    <a:pt x="1740194" y="60960"/>
                  </a:lnTo>
                  <a:lnTo>
                    <a:pt x="1731693" y="62150"/>
                  </a:lnTo>
                  <a:lnTo>
                    <a:pt x="1724192" y="68199"/>
                  </a:lnTo>
                  <a:lnTo>
                    <a:pt x="1716977" y="75961"/>
                  </a:lnTo>
                  <a:lnTo>
                    <a:pt x="1709333" y="82296"/>
                  </a:lnTo>
                  <a:lnTo>
                    <a:pt x="1637607" y="98549"/>
                  </a:lnTo>
                  <a:lnTo>
                    <a:pt x="1619029" y="99948"/>
                  </a:lnTo>
                  <a:lnTo>
                    <a:pt x="1613627" y="97642"/>
                  </a:lnTo>
                  <a:lnTo>
                    <a:pt x="1613814" y="92110"/>
                  </a:lnTo>
                  <a:lnTo>
                    <a:pt x="1612004" y="83833"/>
                  </a:lnTo>
                  <a:lnTo>
                    <a:pt x="1600610" y="73289"/>
                  </a:lnTo>
                  <a:lnTo>
                    <a:pt x="1572046" y="60960"/>
                  </a:lnTo>
                  <a:lnTo>
                    <a:pt x="1551107" y="74676"/>
                  </a:lnTo>
                  <a:lnTo>
                    <a:pt x="1522643" y="90678"/>
                  </a:lnTo>
                  <a:lnTo>
                    <a:pt x="1493036" y="102108"/>
                  </a:lnTo>
                  <a:lnTo>
                    <a:pt x="1468668" y="102108"/>
                  </a:lnTo>
                  <a:lnTo>
                    <a:pt x="1462856" y="96916"/>
                  </a:lnTo>
                  <a:lnTo>
                    <a:pt x="1460366" y="89154"/>
                  </a:lnTo>
                  <a:lnTo>
                    <a:pt x="1459328" y="80248"/>
                  </a:lnTo>
                  <a:lnTo>
                    <a:pt x="1457873" y="71628"/>
                  </a:lnTo>
                  <a:lnTo>
                    <a:pt x="1410986" y="67675"/>
                  </a:lnTo>
                  <a:lnTo>
                    <a:pt x="1365576" y="69723"/>
                  </a:lnTo>
                  <a:lnTo>
                    <a:pt x="1321928" y="67770"/>
                  </a:lnTo>
                  <a:lnTo>
                    <a:pt x="1280327" y="51816"/>
                  </a:lnTo>
                  <a:lnTo>
                    <a:pt x="1244855" y="45481"/>
                  </a:lnTo>
                  <a:lnTo>
                    <a:pt x="1218954" y="45719"/>
                  </a:lnTo>
                  <a:lnTo>
                    <a:pt x="1194817" y="53959"/>
                  </a:lnTo>
                  <a:lnTo>
                    <a:pt x="1164630" y="71628"/>
                  </a:lnTo>
                  <a:lnTo>
                    <a:pt x="1122214" y="78271"/>
                  </a:lnTo>
                  <a:lnTo>
                    <a:pt x="1090669" y="79057"/>
                  </a:lnTo>
                  <a:lnTo>
                    <a:pt x="1067529" y="65841"/>
                  </a:lnTo>
                  <a:lnTo>
                    <a:pt x="1050330" y="30480"/>
                  </a:lnTo>
                  <a:lnTo>
                    <a:pt x="1021652" y="47101"/>
                  </a:lnTo>
                  <a:lnTo>
                    <a:pt x="1002396" y="81486"/>
                  </a:lnTo>
                  <a:lnTo>
                    <a:pt x="948234" y="97178"/>
                  </a:lnTo>
                  <a:lnTo>
                    <a:pt x="891029" y="100464"/>
                  </a:lnTo>
                  <a:lnTo>
                    <a:pt x="862116" y="102108"/>
                  </a:lnTo>
                  <a:lnTo>
                    <a:pt x="843385" y="65934"/>
                  </a:lnTo>
                  <a:lnTo>
                    <a:pt x="813781" y="48429"/>
                  </a:lnTo>
                  <a:lnTo>
                    <a:pt x="776042" y="44386"/>
                  </a:lnTo>
                  <a:lnTo>
                    <a:pt x="732905" y="48598"/>
                  </a:lnTo>
                  <a:lnTo>
                    <a:pt x="687109" y="55858"/>
                  </a:lnTo>
                  <a:lnTo>
                    <a:pt x="641390" y="60960"/>
                  </a:lnTo>
                  <a:lnTo>
                    <a:pt x="602933" y="40243"/>
                  </a:lnTo>
                  <a:lnTo>
                    <a:pt x="564047" y="30099"/>
                  </a:lnTo>
                  <a:lnTo>
                    <a:pt x="524876" y="33099"/>
                  </a:lnTo>
                  <a:lnTo>
                    <a:pt x="485561" y="51816"/>
                  </a:lnTo>
                  <a:lnTo>
                    <a:pt x="459764" y="59745"/>
                  </a:lnTo>
                  <a:lnTo>
                    <a:pt x="436730" y="68389"/>
                  </a:lnTo>
                  <a:lnTo>
                    <a:pt x="414552" y="79033"/>
                  </a:lnTo>
                  <a:lnTo>
                    <a:pt x="391327" y="92964"/>
                  </a:lnTo>
                  <a:lnTo>
                    <a:pt x="358946" y="100830"/>
                  </a:lnTo>
                  <a:lnTo>
                    <a:pt x="349281" y="102051"/>
                  </a:lnTo>
                  <a:lnTo>
                    <a:pt x="352386" y="95059"/>
                  </a:lnTo>
                  <a:lnTo>
                    <a:pt x="358317" y="78288"/>
                  </a:lnTo>
                  <a:lnTo>
                    <a:pt x="357128" y="50172"/>
                  </a:lnTo>
                  <a:lnTo>
                    <a:pt x="338876" y="9144"/>
                  </a:lnTo>
                  <a:lnTo>
                    <a:pt x="329163" y="1714"/>
                  </a:lnTo>
                  <a:lnTo>
                    <a:pt x="31555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00850" y="4257675"/>
              <a:ext cx="406400" cy="487680"/>
            </a:xfrm>
            <a:custGeom>
              <a:avLst/>
              <a:gdLst/>
              <a:ahLst/>
              <a:cxnLst/>
              <a:rect l="l" t="t" r="r" b="b"/>
              <a:pathLst>
                <a:path w="406400" h="487679">
                  <a:moveTo>
                    <a:pt x="406400" y="251079"/>
                  </a:moveTo>
                  <a:lnTo>
                    <a:pt x="16891" y="251079"/>
                  </a:lnTo>
                </a:path>
                <a:path w="406400" h="487679">
                  <a:moveTo>
                    <a:pt x="0" y="0"/>
                  </a:moveTo>
                  <a:lnTo>
                    <a:pt x="0" y="4874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07326" y="1746250"/>
              <a:ext cx="525780" cy="1936750"/>
            </a:xfrm>
            <a:custGeom>
              <a:avLst/>
              <a:gdLst/>
              <a:ahLst/>
              <a:cxnLst/>
              <a:rect l="l" t="t" r="r" b="b"/>
              <a:pathLst>
                <a:path w="525779" h="1936750">
                  <a:moveTo>
                    <a:pt x="525399" y="0"/>
                  </a:moveTo>
                  <a:lnTo>
                    <a:pt x="0" y="193675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07223" y="2274093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57451" y="0"/>
                  </a:moveTo>
                  <a:lnTo>
                    <a:pt x="18766" y="10636"/>
                  </a:lnTo>
                  <a:lnTo>
                    <a:pt x="0" y="31464"/>
                  </a:lnTo>
                  <a:lnTo>
                    <a:pt x="5665" y="58955"/>
                  </a:lnTo>
                  <a:lnTo>
                    <a:pt x="33607" y="87757"/>
                  </a:lnTo>
                  <a:lnTo>
                    <a:pt x="79384" y="114510"/>
                  </a:lnTo>
                  <a:lnTo>
                    <a:pt x="138556" y="135858"/>
                  </a:lnTo>
                  <a:lnTo>
                    <a:pt x="200400" y="147443"/>
                  </a:lnTo>
                  <a:lnTo>
                    <a:pt x="253444" y="147574"/>
                  </a:lnTo>
                  <a:lnTo>
                    <a:pt x="292129" y="136894"/>
                  </a:lnTo>
                  <a:lnTo>
                    <a:pt x="310896" y="116046"/>
                  </a:lnTo>
                  <a:lnTo>
                    <a:pt x="305284" y="88574"/>
                  </a:lnTo>
                  <a:lnTo>
                    <a:pt x="277336" y="59817"/>
                  </a:lnTo>
                  <a:lnTo>
                    <a:pt x="231528" y="33107"/>
                  </a:lnTo>
                  <a:lnTo>
                    <a:pt x="172339" y="11779"/>
                  </a:lnTo>
                  <a:lnTo>
                    <a:pt x="110495" y="174"/>
                  </a:lnTo>
                  <a:lnTo>
                    <a:pt x="574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507223" y="2274093"/>
              <a:ext cx="311150" cy="147955"/>
            </a:xfrm>
            <a:custGeom>
              <a:avLst/>
              <a:gdLst/>
              <a:ahLst/>
              <a:cxnLst/>
              <a:rect l="l" t="t" r="r" b="b"/>
              <a:pathLst>
                <a:path w="311150" h="147955">
                  <a:moveTo>
                    <a:pt x="0" y="31464"/>
                  </a:moveTo>
                  <a:lnTo>
                    <a:pt x="18766" y="10636"/>
                  </a:lnTo>
                  <a:lnTo>
                    <a:pt x="57451" y="0"/>
                  </a:lnTo>
                  <a:lnTo>
                    <a:pt x="110495" y="174"/>
                  </a:lnTo>
                  <a:lnTo>
                    <a:pt x="172339" y="11779"/>
                  </a:lnTo>
                  <a:lnTo>
                    <a:pt x="231528" y="33107"/>
                  </a:lnTo>
                  <a:lnTo>
                    <a:pt x="277336" y="59817"/>
                  </a:lnTo>
                  <a:lnTo>
                    <a:pt x="305284" y="88574"/>
                  </a:lnTo>
                  <a:lnTo>
                    <a:pt x="310896" y="116046"/>
                  </a:lnTo>
                  <a:lnTo>
                    <a:pt x="292129" y="136894"/>
                  </a:lnTo>
                  <a:lnTo>
                    <a:pt x="253444" y="147574"/>
                  </a:lnTo>
                  <a:lnTo>
                    <a:pt x="200400" y="147443"/>
                  </a:lnTo>
                  <a:lnTo>
                    <a:pt x="138556" y="135858"/>
                  </a:lnTo>
                  <a:lnTo>
                    <a:pt x="79384" y="114510"/>
                  </a:lnTo>
                  <a:lnTo>
                    <a:pt x="33607" y="87757"/>
                  </a:lnTo>
                  <a:lnTo>
                    <a:pt x="5665" y="58955"/>
                  </a:lnTo>
                  <a:lnTo>
                    <a:pt x="0" y="314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06894" y="2400576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103016" y="0"/>
                  </a:moveTo>
                  <a:lnTo>
                    <a:pt x="52086" y="569"/>
                  </a:lnTo>
                  <a:lnTo>
                    <a:pt x="16451" y="9168"/>
                  </a:lnTo>
                  <a:lnTo>
                    <a:pt x="0" y="25758"/>
                  </a:lnTo>
                  <a:lnTo>
                    <a:pt x="5817" y="48407"/>
                  </a:lnTo>
                  <a:lnTo>
                    <a:pt x="75785" y="100154"/>
                  </a:lnTo>
                  <a:lnTo>
                    <a:pt x="133303" y="125253"/>
                  </a:lnTo>
                  <a:lnTo>
                    <a:pt x="201422" y="147170"/>
                  </a:lnTo>
                  <a:lnTo>
                    <a:pt x="271261" y="162767"/>
                  </a:lnTo>
                  <a:lnTo>
                    <a:pt x="333573" y="170262"/>
                  </a:lnTo>
                  <a:lnTo>
                    <a:pt x="384484" y="169692"/>
                  </a:lnTo>
                  <a:lnTo>
                    <a:pt x="420126" y="161093"/>
                  </a:lnTo>
                  <a:lnTo>
                    <a:pt x="436625" y="144503"/>
                  </a:lnTo>
                  <a:lnTo>
                    <a:pt x="430808" y="121854"/>
                  </a:lnTo>
                  <a:lnTo>
                    <a:pt x="360840" y="70108"/>
                  </a:lnTo>
                  <a:lnTo>
                    <a:pt x="303322" y="45008"/>
                  </a:lnTo>
                  <a:lnTo>
                    <a:pt x="235203" y="23091"/>
                  </a:lnTo>
                  <a:lnTo>
                    <a:pt x="165351" y="7495"/>
                  </a:lnTo>
                  <a:lnTo>
                    <a:pt x="10301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06894" y="2400576"/>
              <a:ext cx="436880" cy="170815"/>
            </a:xfrm>
            <a:custGeom>
              <a:avLst/>
              <a:gdLst/>
              <a:ahLst/>
              <a:cxnLst/>
              <a:rect l="l" t="t" r="r" b="b"/>
              <a:pathLst>
                <a:path w="436879" h="170814">
                  <a:moveTo>
                    <a:pt x="0" y="25758"/>
                  </a:moveTo>
                  <a:lnTo>
                    <a:pt x="16451" y="9168"/>
                  </a:lnTo>
                  <a:lnTo>
                    <a:pt x="52086" y="569"/>
                  </a:lnTo>
                  <a:lnTo>
                    <a:pt x="103016" y="0"/>
                  </a:lnTo>
                  <a:lnTo>
                    <a:pt x="165351" y="7495"/>
                  </a:lnTo>
                  <a:lnTo>
                    <a:pt x="235203" y="23091"/>
                  </a:lnTo>
                  <a:lnTo>
                    <a:pt x="303322" y="45008"/>
                  </a:lnTo>
                  <a:lnTo>
                    <a:pt x="360840" y="70108"/>
                  </a:lnTo>
                  <a:lnTo>
                    <a:pt x="404441" y="96389"/>
                  </a:lnTo>
                  <a:lnTo>
                    <a:pt x="436625" y="144503"/>
                  </a:lnTo>
                  <a:lnTo>
                    <a:pt x="420126" y="161093"/>
                  </a:lnTo>
                  <a:lnTo>
                    <a:pt x="384484" y="169692"/>
                  </a:lnTo>
                  <a:lnTo>
                    <a:pt x="333573" y="170262"/>
                  </a:lnTo>
                  <a:lnTo>
                    <a:pt x="271261" y="162767"/>
                  </a:lnTo>
                  <a:lnTo>
                    <a:pt x="201422" y="147170"/>
                  </a:lnTo>
                  <a:lnTo>
                    <a:pt x="133303" y="125253"/>
                  </a:lnTo>
                  <a:lnTo>
                    <a:pt x="75785" y="100154"/>
                  </a:lnTo>
                  <a:lnTo>
                    <a:pt x="32184" y="73872"/>
                  </a:lnTo>
                  <a:lnTo>
                    <a:pt x="0" y="2575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23708" y="25158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35" y="0"/>
                  </a:moveTo>
                  <a:lnTo>
                    <a:pt x="44675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94" y="41828"/>
                  </a:lnTo>
                  <a:lnTo>
                    <a:pt x="65690" y="87756"/>
                  </a:lnTo>
                  <a:lnTo>
                    <a:pt x="116680" y="112043"/>
                  </a:lnTo>
                  <a:lnTo>
                    <a:pt x="178288" y="135505"/>
                  </a:lnTo>
                  <a:lnTo>
                    <a:pt x="248158" y="156860"/>
                  </a:lnTo>
                  <a:lnTo>
                    <a:pt x="319189" y="173831"/>
                  </a:lnTo>
                  <a:lnTo>
                    <a:pt x="384184" y="184805"/>
                  </a:lnTo>
                  <a:lnTo>
                    <a:pt x="440451" y="189690"/>
                  </a:lnTo>
                  <a:lnTo>
                    <a:pt x="485299" y="188394"/>
                  </a:lnTo>
                  <a:lnTo>
                    <a:pt x="516036" y="180826"/>
                  </a:lnTo>
                  <a:lnTo>
                    <a:pt x="529971" y="166893"/>
                  </a:lnTo>
                  <a:lnTo>
                    <a:pt x="525021" y="147866"/>
                  </a:lnTo>
                  <a:lnTo>
                    <a:pt x="464343" y="101980"/>
                  </a:lnTo>
                  <a:lnTo>
                    <a:pt x="413356" y="77683"/>
                  </a:lnTo>
                  <a:lnTo>
                    <a:pt x="351765" y="54190"/>
                  </a:lnTo>
                  <a:lnTo>
                    <a:pt x="281940" y="32781"/>
                  </a:lnTo>
                  <a:lnTo>
                    <a:pt x="210855" y="15855"/>
                  </a:lnTo>
                  <a:lnTo>
                    <a:pt x="145824" y="4893"/>
                  </a:lnTo>
                  <a:lnTo>
                    <a:pt x="895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23708" y="2515854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5" y="1276"/>
                  </a:lnTo>
                  <a:lnTo>
                    <a:pt x="89535" y="0"/>
                  </a:lnTo>
                  <a:lnTo>
                    <a:pt x="145824" y="4893"/>
                  </a:lnTo>
                  <a:lnTo>
                    <a:pt x="210855" y="15855"/>
                  </a:lnTo>
                  <a:lnTo>
                    <a:pt x="281940" y="32781"/>
                  </a:lnTo>
                  <a:lnTo>
                    <a:pt x="351765" y="54190"/>
                  </a:lnTo>
                  <a:lnTo>
                    <a:pt x="413356" y="77683"/>
                  </a:lnTo>
                  <a:lnTo>
                    <a:pt x="464343" y="101980"/>
                  </a:lnTo>
                  <a:lnTo>
                    <a:pt x="502355" y="125802"/>
                  </a:lnTo>
                  <a:lnTo>
                    <a:pt x="529971" y="166893"/>
                  </a:lnTo>
                  <a:lnTo>
                    <a:pt x="516036" y="180826"/>
                  </a:lnTo>
                  <a:lnTo>
                    <a:pt x="485299" y="188394"/>
                  </a:lnTo>
                  <a:lnTo>
                    <a:pt x="440451" y="189690"/>
                  </a:lnTo>
                  <a:lnTo>
                    <a:pt x="384184" y="184805"/>
                  </a:lnTo>
                  <a:lnTo>
                    <a:pt x="319189" y="173831"/>
                  </a:lnTo>
                  <a:lnTo>
                    <a:pt x="248158" y="156860"/>
                  </a:lnTo>
                  <a:lnTo>
                    <a:pt x="178288" y="135505"/>
                  </a:lnTo>
                  <a:lnTo>
                    <a:pt x="116680" y="112043"/>
                  </a:lnTo>
                  <a:lnTo>
                    <a:pt x="65690" y="87756"/>
                  </a:lnTo>
                  <a:lnTo>
                    <a:pt x="27676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94879" y="2664317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50" y="41828"/>
                  </a:lnTo>
                  <a:lnTo>
                    <a:pt x="65643" y="87756"/>
                  </a:lnTo>
                  <a:lnTo>
                    <a:pt x="116651" y="112043"/>
                  </a:lnTo>
                  <a:lnTo>
                    <a:pt x="178279" y="135505"/>
                  </a:lnTo>
                  <a:lnTo>
                    <a:pt x="248158" y="156860"/>
                  </a:lnTo>
                  <a:lnTo>
                    <a:pt x="319189" y="173831"/>
                  </a:lnTo>
                  <a:lnTo>
                    <a:pt x="384184" y="184805"/>
                  </a:lnTo>
                  <a:lnTo>
                    <a:pt x="440451" y="189690"/>
                  </a:lnTo>
                  <a:lnTo>
                    <a:pt x="485299" y="188394"/>
                  </a:lnTo>
                  <a:lnTo>
                    <a:pt x="516036" y="180826"/>
                  </a:lnTo>
                  <a:lnTo>
                    <a:pt x="529971" y="166893"/>
                  </a:lnTo>
                  <a:lnTo>
                    <a:pt x="525020" y="147822"/>
                  </a:lnTo>
                  <a:lnTo>
                    <a:pt x="464327" y="101933"/>
                  </a:lnTo>
                  <a:lnTo>
                    <a:pt x="413319" y="77655"/>
                  </a:lnTo>
                  <a:lnTo>
                    <a:pt x="351691" y="54181"/>
                  </a:lnTo>
                  <a:lnTo>
                    <a:pt x="281813" y="32781"/>
                  </a:lnTo>
                  <a:lnTo>
                    <a:pt x="210781" y="15855"/>
                  </a:lnTo>
                  <a:lnTo>
                    <a:pt x="145786" y="4893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94879" y="2664317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1" y="1276"/>
                  </a:lnTo>
                  <a:lnTo>
                    <a:pt x="89519" y="0"/>
                  </a:lnTo>
                  <a:lnTo>
                    <a:pt x="145786" y="4893"/>
                  </a:lnTo>
                  <a:lnTo>
                    <a:pt x="210781" y="15855"/>
                  </a:lnTo>
                  <a:lnTo>
                    <a:pt x="281813" y="32781"/>
                  </a:lnTo>
                  <a:lnTo>
                    <a:pt x="351691" y="54181"/>
                  </a:lnTo>
                  <a:lnTo>
                    <a:pt x="413319" y="77655"/>
                  </a:lnTo>
                  <a:lnTo>
                    <a:pt x="464327" y="101933"/>
                  </a:lnTo>
                  <a:lnTo>
                    <a:pt x="502350" y="125745"/>
                  </a:lnTo>
                  <a:lnTo>
                    <a:pt x="529971" y="166893"/>
                  </a:lnTo>
                  <a:lnTo>
                    <a:pt x="516036" y="180826"/>
                  </a:lnTo>
                  <a:lnTo>
                    <a:pt x="485299" y="188394"/>
                  </a:lnTo>
                  <a:lnTo>
                    <a:pt x="440451" y="189690"/>
                  </a:lnTo>
                  <a:lnTo>
                    <a:pt x="384184" y="184805"/>
                  </a:lnTo>
                  <a:lnTo>
                    <a:pt x="319189" y="173831"/>
                  </a:lnTo>
                  <a:lnTo>
                    <a:pt x="248158" y="156860"/>
                  </a:lnTo>
                  <a:lnTo>
                    <a:pt x="178279" y="135505"/>
                  </a:lnTo>
                  <a:lnTo>
                    <a:pt x="116651" y="112043"/>
                  </a:lnTo>
                  <a:lnTo>
                    <a:pt x="65643" y="87756"/>
                  </a:lnTo>
                  <a:lnTo>
                    <a:pt x="27620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58939" y="280262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76"/>
                  </a:lnTo>
                  <a:lnTo>
                    <a:pt x="13934" y="8825"/>
                  </a:lnTo>
                  <a:lnTo>
                    <a:pt x="0" y="22748"/>
                  </a:lnTo>
                  <a:lnTo>
                    <a:pt x="4949" y="41828"/>
                  </a:lnTo>
                  <a:lnTo>
                    <a:pt x="65627" y="87756"/>
                  </a:lnTo>
                  <a:lnTo>
                    <a:pt x="116614" y="112043"/>
                  </a:lnTo>
                  <a:lnTo>
                    <a:pt x="178205" y="135505"/>
                  </a:lnTo>
                  <a:lnTo>
                    <a:pt x="248030" y="156860"/>
                  </a:lnTo>
                  <a:lnTo>
                    <a:pt x="319115" y="173787"/>
                  </a:lnTo>
                  <a:lnTo>
                    <a:pt x="384146" y="184749"/>
                  </a:lnTo>
                  <a:lnTo>
                    <a:pt x="440435" y="189642"/>
                  </a:lnTo>
                  <a:lnTo>
                    <a:pt x="485295" y="188366"/>
                  </a:lnTo>
                  <a:lnTo>
                    <a:pt x="516036" y="180817"/>
                  </a:lnTo>
                  <a:lnTo>
                    <a:pt x="529970" y="166893"/>
                  </a:lnTo>
                  <a:lnTo>
                    <a:pt x="524976" y="147813"/>
                  </a:lnTo>
                  <a:lnTo>
                    <a:pt x="464280" y="101885"/>
                  </a:lnTo>
                  <a:lnTo>
                    <a:pt x="413290" y="77598"/>
                  </a:lnTo>
                  <a:lnTo>
                    <a:pt x="351682" y="54137"/>
                  </a:lnTo>
                  <a:lnTo>
                    <a:pt x="281812" y="32781"/>
                  </a:lnTo>
                  <a:lnTo>
                    <a:pt x="210781" y="15855"/>
                  </a:lnTo>
                  <a:lnTo>
                    <a:pt x="145786" y="4893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58939" y="280262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48"/>
                  </a:moveTo>
                  <a:lnTo>
                    <a:pt x="13934" y="8825"/>
                  </a:lnTo>
                  <a:lnTo>
                    <a:pt x="44671" y="1276"/>
                  </a:lnTo>
                  <a:lnTo>
                    <a:pt x="89519" y="0"/>
                  </a:lnTo>
                  <a:lnTo>
                    <a:pt x="145786" y="4893"/>
                  </a:lnTo>
                  <a:lnTo>
                    <a:pt x="210781" y="15855"/>
                  </a:lnTo>
                  <a:lnTo>
                    <a:pt x="281812" y="32781"/>
                  </a:lnTo>
                  <a:lnTo>
                    <a:pt x="351682" y="54137"/>
                  </a:lnTo>
                  <a:lnTo>
                    <a:pt x="413290" y="77598"/>
                  </a:lnTo>
                  <a:lnTo>
                    <a:pt x="464280" y="101885"/>
                  </a:lnTo>
                  <a:lnTo>
                    <a:pt x="502294" y="125717"/>
                  </a:lnTo>
                  <a:lnTo>
                    <a:pt x="529970" y="166893"/>
                  </a:lnTo>
                  <a:lnTo>
                    <a:pt x="516036" y="180817"/>
                  </a:lnTo>
                  <a:lnTo>
                    <a:pt x="485295" y="188366"/>
                  </a:lnTo>
                  <a:lnTo>
                    <a:pt x="440435" y="189642"/>
                  </a:lnTo>
                  <a:lnTo>
                    <a:pt x="384146" y="184749"/>
                  </a:lnTo>
                  <a:lnTo>
                    <a:pt x="319115" y="173787"/>
                  </a:lnTo>
                  <a:lnTo>
                    <a:pt x="248030" y="156860"/>
                  </a:lnTo>
                  <a:lnTo>
                    <a:pt x="178205" y="135505"/>
                  </a:lnTo>
                  <a:lnTo>
                    <a:pt x="116614" y="112043"/>
                  </a:lnTo>
                  <a:lnTo>
                    <a:pt x="65627" y="87756"/>
                  </a:lnTo>
                  <a:lnTo>
                    <a:pt x="27615" y="63925"/>
                  </a:lnTo>
                  <a:lnTo>
                    <a:pt x="0" y="227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23378" y="29393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519" y="0"/>
                  </a:moveTo>
                  <a:lnTo>
                    <a:pt x="44671" y="1295"/>
                  </a:lnTo>
                  <a:lnTo>
                    <a:pt x="13934" y="8864"/>
                  </a:lnTo>
                  <a:lnTo>
                    <a:pt x="0" y="22796"/>
                  </a:lnTo>
                  <a:lnTo>
                    <a:pt x="4950" y="41823"/>
                  </a:lnTo>
                  <a:lnTo>
                    <a:pt x="65643" y="87709"/>
                  </a:lnTo>
                  <a:lnTo>
                    <a:pt x="116651" y="112006"/>
                  </a:lnTo>
                  <a:lnTo>
                    <a:pt x="178279" y="135500"/>
                  </a:lnTo>
                  <a:lnTo>
                    <a:pt x="248157" y="156908"/>
                  </a:lnTo>
                  <a:lnTo>
                    <a:pt x="319189" y="173835"/>
                  </a:lnTo>
                  <a:lnTo>
                    <a:pt x="384184" y="184796"/>
                  </a:lnTo>
                  <a:lnTo>
                    <a:pt x="440451" y="189690"/>
                  </a:lnTo>
                  <a:lnTo>
                    <a:pt x="485299" y="188413"/>
                  </a:lnTo>
                  <a:lnTo>
                    <a:pt x="516036" y="180865"/>
                  </a:lnTo>
                  <a:lnTo>
                    <a:pt x="529971" y="166941"/>
                  </a:lnTo>
                  <a:lnTo>
                    <a:pt x="525020" y="147861"/>
                  </a:lnTo>
                  <a:lnTo>
                    <a:pt x="464327" y="101933"/>
                  </a:lnTo>
                  <a:lnTo>
                    <a:pt x="413319" y="77646"/>
                  </a:lnTo>
                  <a:lnTo>
                    <a:pt x="351691" y="54184"/>
                  </a:lnTo>
                  <a:lnTo>
                    <a:pt x="281813" y="32829"/>
                  </a:lnTo>
                  <a:lnTo>
                    <a:pt x="210781" y="15858"/>
                  </a:lnTo>
                  <a:lnTo>
                    <a:pt x="145786" y="4884"/>
                  </a:lnTo>
                  <a:lnTo>
                    <a:pt x="895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23378" y="2939351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96"/>
                  </a:moveTo>
                  <a:lnTo>
                    <a:pt x="13934" y="8864"/>
                  </a:lnTo>
                  <a:lnTo>
                    <a:pt x="44671" y="1295"/>
                  </a:lnTo>
                  <a:lnTo>
                    <a:pt x="89519" y="0"/>
                  </a:lnTo>
                  <a:lnTo>
                    <a:pt x="145786" y="4884"/>
                  </a:lnTo>
                  <a:lnTo>
                    <a:pt x="210781" y="15858"/>
                  </a:lnTo>
                  <a:lnTo>
                    <a:pt x="281813" y="32829"/>
                  </a:lnTo>
                  <a:lnTo>
                    <a:pt x="351691" y="54184"/>
                  </a:lnTo>
                  <a:lnTo>
                    <a:pt x="413319" y="77646"/>
                  </a:lnTo>
                  <a:lnTo>
                    <a:pt x="464327" y="101933"/>
                  </a:lnTo>
                  <a:lnTo>
                    <a:pt x="502350" y="125765"/>
                  </a:lnTo>
                  <a:lnTo>
                    <a:pt x="529971" y="166941"/>
                  </a:lnTo>
                  <a:lnTo>
                    <a:pt x="516036" y="180865"/>
                  </a:lnTo>
                  <a:lnTo>
                    <a:pt x="485299" y="188413"/>
                  </a:lnTo>
                  <a:lnTo>
                    <a:pt x="440451" y="189690"/>
                  </a:lnTo>
                  <a:lnTo>
                    <a:pt x="384184" y="184796"/>
                  </a:lnTo>
                  <a:lnTo>
                    <a:pt x="319189" y="173835"/>
                  </a:lnTo>
                  <a:lnTo>
                    <a:pt x="248157" y="156908"/>
                  </a:lnTo>
                  <a:lnTo>
                    <a:pt x="178279" y="135500"/>
                  </a:lnTo>
                  <a:lnTo>
                    <a:pt x="116651" y="112006"/>
                  </a:lnTo>
                  <a:lnTo>
                    <a:pt x="65643" y="87709"/>
                  </a:lnTo>
                  <a:lnTo>
                    <a:pt x="27620" y="63888"/>
                  </a:lnTo>
                  <a:lnTo>
                    <a:pt x="0" y="2279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181469" y="306289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89630" y="0"/>
                  </a:moveTo>
                  <a:lnTo>
                    <a:pt x="44760" y="1285"/>
                  </a:lnTo>
                  <a:lnTo>
                    <a:pt x="13987" y="8821"/>
                  </a:lnTo>
                  <a:lnTo>
                    <a:pt x="0" y="22701"/>
                  </a:lnTo>
                  <a:lnTo>
                    <a:pt x="5002" y="41781"/>
                  </a:lnTo>
                  <a:lnTo>
                    <a:pt x="65738" y="87709"/>
                  </a:lnTo>
                  <a:lnTo>
                    <a:pt x="116736" y="111996"/>
                  </a:lnTo>
                  <a:lnTo>
                    <a:pt x="178332" y="135457"/>
                  </a:lnTo>
                  <a:lnTo>
                    <a:pt x="248157" y="156813"/>
                  </a:lnTo>
                  <a:lnTo>
                    <a:pt x="319233" y="173784"/>
                  </a:lnTo>
                  <a:lnTo>
                    <a:pt x="384245" y="184757"/>
                  </a:lnTo>
                  <a:lnTo>
                    <a:pt x="440515" y="189642"/>
                  </a:lnTo>
                  <a:lnTo>
                    <a:pt x="485365" y="188346"/>
                  </a:lnTo>
                  <a:lnTo>
                    <a:pt x="516119" y="180778"/>
                  </a:lnTo>
                  <a:lnTo>
                    <a:pt x="530098" y="166846"/>
                  </a:lnTo>
                  <a:lnTo>
                    <a:pt x="525095" y="147819"/>
                  </a:lnTo>
                  <a:lnTo>
                    <a:pt x="464359" y="101933"/>
                  </a:lnTo>
                  <a:lnTo>
                    <a:pt x="413361" y="77635"/>
                  </a:lnTo>
                  <a:lnTo>
                    <a:pt x="351765" y="54142"/>
                  </a:lnTo>
                  <a:lnTo>
                    <a:pt x="281939" y="32734"/>
                  </a:lnTo>
                  <a:lnTo>
                    <a:pt x="210908" y="15816"/>
                  </a:lnTo>
                  <a:lnTo>
                    <a:pt x="145908" y="4874"/>
                  </a:lnTo>
                  <a:lnTo>
                    <a:pt x="8963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81469" y="3062890"/>
              <a:ext cx="530225" cy="189865"/>
            </a:xfrm>
            <a:custGeom>
              <a:avLst/>
              <a:gdLst/>
              <a:ahLst/>
              <a:cxnLst/>
              <a:rect l="l" t="t" r="r" b="b"/>
              <a:pathLst>
                <a:path w="530225" h="189864">
                  <a:moveTo>
                    <a:pt x="0" y="22701"/>
                  </a:moveTo>
                  <a:lnTo>
                    <a:pt x="13987" y="8821"/>
                  </a:lnTo>
                  <a:lnTo>
                    <a:pt x="44760" y="1285"/>
                  </a:lnTo>
                  <a:lnTo>
                    <a:pt x="89630" y="0"/>
                  </a:lnTo>
                  <a:lnTo>
                    <a:pt x="145908" y="4874"/>
                  </a:lnTo>
                  <a:lnTo>
                    <a:pt x="210908" y="15816"/>
                  </a:lnTo>
                  <a:lnTo>
                    <a:pt x="281939" y="32734"/>
                  </a:lnTo>
                  <a:lnTo>
                    <a:pt x="351765" y="54142"/>
                  </a:lnTo>
                  <a:lnTo>
                    <a:pt x="413361" y="77635"/>
                  </a:lnTo>
                  <a:lnTo>
                    <a:pt x="464359" y="101933"/>
                  </a:lnTo>
                  <a:lnTo>
                    <a:pt x="502393" y="125754"/>
                  </a:lnTo>
                  <a:lnTo>
                    <a:pt x="530098" y="166846"/>
                  </a:lnTo>
                  <a:lnTo>
                    <a:pt x="516119" y="180778"/>
                  </a:lnTo>
                  <a:lnTo>
                    <a:pt x="485365" y="188346"/>
                  </a:lnTo>
                  <a:lnTo>
                    <a:pt x="440515" y="189642"/>
                  </a:lnTo>
                  <a:lnTo>
                    <a:pt x="384245" y="184757"/>
                  </a:lnTo>
                  <a:lnTo>
                    <a:pt x="319233" y="173784"/>
                  </a:lnTo>
                  <a:lnTo>
                    <a:pt x="248157" y="156813"/>
                  </a:lnTo>
                  <a:lnTo>
                    <a:pt x="178332" y="135457"/>
                  </a:lnTo>
                  <a:lnTo>
                    <a:pt x="116736" y="111996"/>
                  </a:lnTo>
                  <a:lnTo>
                    <a:pt x="65738" y="87709"/>
                  </a:lnTo>
                  <a:lnTo>
                    <a:pt x="27704" y="63877"/>
                  </a:lnTo>
                  <a:lnTo>
                    <a:pt x="0" y="227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345301" y="3851274"/>
              <a:ext cx="825500" cy="1377950"/>
            </a:xfrm>
            <a:custGeom>
              <a:avLst/>
              <a:gdLst/>
              <a:ahLst/>
              <a:cxnLst/>
              <a:rect l="l" t="t" r="r" b="b"/>
              <a:pathLst>
                <a:path w="825500" h="1377950">
                  <a:moveTo>
                    <a:pt x="804862" y="971550"/>
                  </a:moveTo>
                  <a:lnTo>
                    <a:pt x="0" y="971550"/>
                  </a:lnTo>
                  <a:lnTo>
                    <a:pt x="0" y="1377950"/>
                  </a:lnTo>
                  <a:lnTo>
                    <a:pt x="804862" y="1377950"/>
                  </a:lnTo>
                  <a:lnTo>
                    <a:pt x="804862" y="971550"/>
                  </a:lnTo>
                  <a:close/>
                </a:path>
                <a:path w="825500" h="1377950">
                  <a:moveTo>
                    <a:pt x="825436" y="0"/>
                  </a:moveTo>
                  <a:lnTo>
                    <a:pt x="20574" y="0"/>
                  </a:lnTo>
                  <a:lnTo>
                    <a:pt x="20574" y="406400"/>
                  </a:lnTo>
                  <a:lnTo>
                    <a:pt x="825436" y="406400"/>
                  </a:lnTo>
                  <a:lnTo>
                    <a:pt x="825436" y="0"/>
                  </a:lnTo>
                  <a:close/>
                </a:path>
              </a:pathLst>
            </a:custGeom>
            <a:solidFill>
              <a:srgbClr val="C0504D">
                <a:alpha val="8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26100" y="1808226"/>
              <a:ext cx="635000" cy="1860550"/>
            </a:xfrm>
            <a:custGeom>
              <a:avLst/>
              <a:gdLst/>
              <a:ahLst/>
              <a:cxnLst/>
              <a:rect l="l" t="t" r="r" b="b"/>
              <a:pathLst>
                <a:path w="635000" h="1860550">
                  <a:moveTo>
                    <a:pt x="0" y="0"/>
                  </a:moveTo>
                  <a:lnTo>
                    <a:pt x="635000" y="18605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73343" y="2297350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246506" y="0"/>
                  </a:moveTo>
                  <a:lnTo>
                    <a:pt x="193567" y="3161"/>
                  </a:lnTo>
                  <a:lnTo>
                    <a:pt x="132460" y="18240"/>
                  </a:lnTo>
                  <a:lnTo>
                    <a:pt x="74616" y="42904"/>
                  </a:lnTo>
                  <a:lnTo>
                    <a:pt x="30416" y="72199"/>
                  </a:lnTo>
                  <a:lnTo>
                    <a:pt x="4123" y="102518"/>
                  </a:lnTo>
                  <a:lnTo>
                    <a:pt x="0" y="130254"/>
                  </a:lnTo>
                  <a:lnTo>
                    <a:pt x="19958" y="149965"/>
                  </a:lnTo>
                  <a:lnTo>
                    <a:pt x="59181" y="158400"/>
                  </a:lnTo>
                  <a:lnTo>
                    <a:pt x="112121" y="155239"/>
                  </a:lnTo>
                  <a:lnTo>
                    <a:pt x="173227" y="140160"/>
                  </a:lnTo>
                  <a:lnTo>
                    <a:pt x="231143" y="115496"/>
                  </a:lnTo>
                  <a:lnTo>
                    <a:pt x="275367" y="86201"/>
                  </a:lnTo>
                  <a:lnTo>
                    <a:pt x="301636" y="55881"/>
                  </a:lnTo>
                  <a:lnTo>
                    <a:pt x="305688" y="28146"/>
                  </a:lnTo>
                  <a:lnTo>
                    <a:pt x="285730" y="8435"/>
                  </a:lnTo>
                  <a:lnTo>
                    <a:pt x="24650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73343" y="2297350"/>
              <a:ext cx="306070" cy="158750"/>
            </a:xfrm>
            <a:custGeom>
              <a:avLst/>
              <a:gdLst/>
              <a:ahLst/>
              <a:cxnLst/>
              <a:rect l="l" t="t" r="r" b="b"/>
              <a:pathLst>
                <a:path w="306070" h="158750">
                  <a:moveTo>
                    <a:pt x="0" y="130254"/>
                  </a:moveTo>
                  <a:lnTo>
                    <a:pt x="30416" y="72199"/>
                  </a:lnTo>
                  <a:lnTo>
                    <a:pt x="74616" y="42904"/>
                  </a:lnTo>
                  <a:lnTo>
                    <a:pt x="132460" y="18240"/>
                  </a:lnTo>
                  <a:lnTo>
                    <a:pt x="193567" y="3161"/>
                  </a:lnTo>
                  <a:lnTo>
                    <a:pt x="246506" y="0"/>
                  </a:lnTo>
                  <a:lnTo>
                    <a:pt x="285730" y="8435"/>
                  </a:lnTo>
                  <a:lnTo>
                    <a:pt x="305688" y="28146"/>
                  </a:lnTo>
                  <a:lnTo>
                    <a:pt x="301636" y="55881"/>
                  </a:lnTo>
                  <a:lnTo>
                    <a:pt x="275367" y="86201"/>
                  </a:lnTo>
                  <a:lnTo>
                    <a:pt x="231143" y="115496"/>
                  </a:lnTo>
                  <a:lnTo>
                    <a:pt x="173227" y="140160"/>
                  </a:lnTo>
                  <a:lnTo>
                    <a:pt x="112121" y="155239"/>
                  </a:lnTo>
                  <a:lnTo>
                    <a:pt x="59181" y="158400"/>
                  </a:lnTo>
                  <a:lnTo>
                    <a:pt x="19958" y="149965"/>
                  </a:lnTo>
                  <a:lnTo>
                    <a:pt x="0" y="1302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56834" y="2418236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375772" y="0"/>
                  </a:moveTo>
                  <a:lnTo>
                    <a:pt x="324937" y="2298"/>
                  </a:lnTo>
                  <a:lnTo>
                    <a:pt x="263159" y="13307"/>
                  </a:lnTo>
                  <a:lnTo>
                    <a:pt x="194310" y="32863"/>
                  </a:lnTo>
                  <a:lnTo>
                    <a:pt x="127479" y="58588"/>
                  </a:lnTo>
                  <a:lnTo>
                    <a:pt x="71451" y="86904"/>
                  </a:lnTo>
                  <a:lnTo>
                    <a:pt x="29407" y="115616"/>
                  </a:lnTo>
                  <a:lnTo>
                    <a:pt x="0" y="165451"/>
                  </a:lnTo>
                  <a:lnTo>
                    <a:pt x="17400" y="181069"/>
                  </a:lnTo>
                  <a:lnTo>
                    <a:pt x="53459" y="187647"/>
                  </a:lnTo>
                  <a:lnTo>
                    <a:pt x="104314" y="185348"/>
                  </a:lnTo>
                  <a:lnTo>
                    <a:pt x="166099" y="174339"/>
                  </a:lnTo>
                  <a:lnTo>
                    <a:pt x="234950" y="154783"/>
                  </a:lnTo>
                  <a:lnTo>
                    <a:pt x="301730" y="129058"/>
                  </a:lnTo>
                  <a:lnTo>
                    <a:pt x="357745" y="100742"/>
                  </a:lnTo>
                  <a:lnTo>
                    <a:pt x="399788" y="72030"/>
                  </a:lnTo>
                  <a:lnTo>
                    <a:pt x="429132" y="22195"/>
                  </a:lnTo>
                  <a:lnTo>
                    <a:pt x="411794" y="6577"/>
                  </a:lnTo>
                  <a:lnTo>
                    <a:pt x="3757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56834" y="2418236"/>
              <a:ext cx="429259" cy="187960"/>
            </a:xfrm>
            <a:custGeom>
              <a:avLst/>
              <a:gdLst/>
              <a:ahLst/>
              <a:cxnLst/>
              <a:rect l="l" t="t" r="r" b="b"/>
              <a:pathLst>
                <a:path w="429260" h="187960">
                  <a:moveTo>
                    <a:pt x="0" y="165451"/>
                  </a:moveTo>
                  <a:lnTo>
                    <a:pt x="29407" y="115616"/>
                  </a:lnTo>
                  <a:lnTo>
                    <a:pt x="71451" y="86904"/>
                  </a:lnTo>
                  <a:lnTo>
                    <a:pt x="127479" y="58588"/>
                  </a:lnTo>
                  <a:lnTo>
                    <a:pt x="194310" y="32863"/>
                  </a:lnTo>
                  <a:lnTo>
                    <a:pt x="263159" y="13307"/>
                  </a:lnTo>
                  <a:lnTo>
                    <a:pt x="324937" y="2298"/>
                  </a:lnTo>
                  <a:lnTo>
                    <a:pt x="375772" y="0"/>
                  </a:lnTo>
                  <a:lnTo>
                    <a:pt x="411794" y="6577"/>
                  </a:lnTo>
                  <a:lnTo>
                    <a:pt x="429132" y="22195"/>
                  </a:lnTo>
                  <a:lnTo>
                    <a:pt x="424653" y="45116"/>
                  </a:lnTo>
                  <a:lnTo>
                    <a:pt x="357745" y="100742"/>
                  </a:lnTo>
                  <a:lnTo>
                    <a:pt x="301730" y="129058"/>
                  </a:lnTo>
                  <a:lnTo>
                    <a:pt x="234950" y="154783"/>
                  </a:lnTo>
                  <a:lnTo>
                    <a:pt x="166099" y="174339"/>
                  </a:lnTo>
                  <a:lnTo>
                    <a:pt x="104314" y="185348"/>
                  </a:lnTo>
                  <a:lnTo>
                    <a:pt x="53459" y="187647"/>
                  </a:lnTo>
                  <a:lnTo>
                    <a:pt x="17400" y="181069"/>
                  </a:lnTo>
                  <a:lnTo>
                    <a:pt x="0" y="1654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49976" y="253039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074" y="0"/>
                  </a:moveTo>
                  <a:lnTo>
                    <a:pt x="430212" y="1270"/>
                  </a:lnTo>
                  <a:lnTo>
                    <a:pt x="374301" y="9346"/>
                  </a:lnTo>
                  <a:lnTo>
                    <a:pt x="310016" y="23976"/>
                  </a:lnTo>
                  <a:lnTo>
                    <a:pt x="240029" y="44910"/>
                  </a:lnTo>
                  <a:lnTo>
                    <a:pt x="171547" y="70202"/>
                  </a:lnTo>
                  <a:lnTo>
                    <a:pt x="111393" y="97126"/>
                  </a:lnTo>
                  <a:lnTo>
                    <a:pt x="61864" y="124270"/>
                  </a:lnTo>
                  <a:lnTo>
                    <a:pt x="25258" y="150217"/>
                  </a:lnTo>
                  <a:lnTo>
                    <a:pt x="0" y="192865"/>
                  </a:lnTo>
                  <a:lnTo>
                    <a:pt x="14687" y="205965"/>
                  </a:lnTo>
                  <a:lnTo>
                    <a:pt x="45790" y="211770"/>
                  </a:lnTo>
                  <a:lnTo>
                    <a:pt x="90630" y="210518"/>
                  </a:lnTo>
                  <a:lnTo>
                    <a:pt x="146529" y="202452"/>
                  </a:lnTo>
                  <a:lnTo>
                    <a:pt x="210811" y="187809"/>
                  </a:lnTo>
                  <a:lnTo>
                    <a:pt x="280797" y="166830"/>
                  </a:lnTo>
                  <a:lnTo>
                    <a:pt x="349324" y="141548"/>
                  </a:lnTo>
                  <a:lnTo>
                    <a:pt x="409495" y="114643"/>
                  </a:lnTo>
                  <a:lnTo>
                    <a:pt x="459025" y="87519"/>
                  </a:lnTo>
                  <a:lnTo>
                    <a:pt x="495633" y="61580"/>
                  </a:lnTo>
                  <a:lnTo>
                    <a:pt x="520953" y="18875"/>
                  </a:lnTo>
                  <a:lnTo>
                    <a:pt x="506212" y="5784"/>
                  </a:lnTo>
                  <a:lnTo>
                    <a:pt x="47507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49976" y="2530395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58" y="150217"/>
                  </a:lnTo>
                  <a:lnTo>
                    <a:pt x="61864" y="124270"/>
                  </a:lnTo>
                  <a:lnTo>
                    <a:pt x="111393" y="97126"/>
                  </a:lnTo>
                  <a:lnTo>
                    <a:pt x="171547" y="70202"/>
                  </a:lnTo>
                  <a:lnTo>
                    <a:pt x="240029" y="44910"/>
                  </a:lnTo>
                  <a:lnTo>
                    <a:pt x="310016" y="23976"/>
                  </a:lnTo>
                  <a:lnTo>
                    <a:pt x="374301" y="9346"/>
                  </a:lnTo>
                  <a:lnTo>
                    <a:pt x="430212" y="1270"/>
                  </a:lnTo>
                  <a:lnTo>
                    <a:pt x="475074" y="0"/>
                  </a:lnTo>
                  <a:lnTo>
                    <a:pt x="506212" y="5784"/>
                  </a:lnTo>
                  <a:lnTo>
                    <a:pt x="520953" y="18875"/>
                  </a:lnTo>
                  <a:lnTo>
                    <a:pt x="517037" y="38231"/>
                  </a:lnTo>
                  <a:lnTo>
                    <a:pt x="459025" y="87519"/>
                  </a:lnTo>
                  <a:lnTo>
                    <a:pt x="409495" y="114643"/>
                  </a:lnTo>
                  <a:lnTo>
                    <a:pt x="349324" y="141548"/>
                  </a:lnTo>
                  <a:lnTo>
                    <a:pt x="280797" y="166830"/>
                  </a:lnTo>
                  <a:lnTo>
                    <a:pt x="210811" y="187809"/>
                  </a:lnTo>
                  <a:lnTo>
                    <a:pt x="146529" y="202452"/>
                  </a:lnTo>
                  <a:lnTo>
                    <a:pt x="90630" y="210518"/>
                  </a:lnTo>
                  <a:lnTo>
                    <a:pt x="45790" y="211770"/>
                  </a:lnTo>
                  <a:lnTo>
                    <a:pt x="14687" y="205965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708268" y="266993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074" y="0"/>
                  </a:moveTo>
                  <a:lnTo>
                    <a:pt x="430212" y="1251"/>
                  </a:lnTo>
                  <a:lnTo>
                    <a:pt x="374301" y="9318"/>
                  </a:lnTo>
                  <a:lnTo>
                    <a:pt x="310016" y="23960"/>
                  </a:lnTo>
                  <a:lnTo>
                    <a:pt x="240029" y="44939"/>
                  </a:lnTo>
                  <a:lnTo>
                    <a:pt x="171547" y="70230"/>
                  </a:lnTo>
                  <a:lnTo>
                    <a:pt x="111393" y="97155"/>
                  </a:lnTo>
                  <a:lnTo>
                    <a:pt x="61864" y="124298"/>
                  </a:lnTo>
                  <a:lnTo>
                    <a:pt x="25258" y="150245"/>
                  </a:lnTo>
                  <a:lnTo>
                    <a:pt x="0" y="192894"/>
                  </a:lnTo>
                  <a:lnTo>
                    <a:pt x="14687" y="205985"/>
                  </a:lnTo>
                  <a:lnTo>
                    <a:pt x="45790" y="211770"/>
                  </a:lnTo>
                  <a:lnTo>
                    <a:pt x="90630" y="210499"/>
                  </a:lnTo>
                  <a:lnTo>
                    <a:pt x="146529" y="202423"/>
                  </a:lnTo>
                  <a:lnTo>
                    <a:pt x="210811" y="187793"/>
                  </a:lnTo>
                  <a:lnTo>
                    <a:pt x="280796" y="166859"/>
                  </a:lnTo>
                  <a:lnTo>
                    <a:pt x="349333" y="141567"/>
                  </a:lnTo>
                  <a:lnTo>
                    <a:pt x="409523" y="114643"/>
                  </a:lnTo>
                  <a:lnTo>
                    <a:pt x="459073" y="87500"/>
                  </a:lnTo>
                  <a:lnTo>
                    <a:pt x="495690" y="61552"/>
                  </a:lnTo>
                  <a:lnTo>
                    <a:pt x="520953" y="18904"/>
                  </a:lnTo>
                  <a:lnTo>
                    <a:pt x="506212" y="5804"/>
                  </a:lnTo>
                  <a:lnTo>
                    <a:pt x="47507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08268" y="266993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94"/>
                  </a:moveTo>
                  <a:lnTo>
                    <a:pt x="25258" y="150245"/>
                  </a:lnTo>
                  <a:lnTo>
                    <a:pt x="61864" y="124298"/>
                  </a:lnTo>
                  <a:lnTo>
                    <a:pt x="111393" y="97155"/>
                  </a:lnTo>
                  <a:lnTo>
                    <a:pt x="171547" y="70230"/>
                  </a:lnTo>
                  <a:lnTo>
                    <a:pt x="240029" y="44939"/>
                  </a:lnTo>
                  <a:lnTo>
                    <a:pt x="310016" y="23960"/>
                  </a:lnTo>
                  <a:lnTo>
                    <a:pt x="374301" y="9318"/>
                  </a:lnTo>
                  <a:lnTo>
                    <a:pt x="430212" y="1251"/>
                  </a:lnTo>
                  <a:lnTo>
                    <a:pt x="475074" y="0"/>
                  </a:lnTo>
                  <a:lnTo>
                    <a:pt x="506212" y="5804"/>
                  </a:lnTo>
                  <a:lnTo>
                    <a:pt x="520953" y="18904"/>
                  </a:lnTo>
                  <a:lnTo>
                    <a:pt x="517081" y="38215"/>
                  </a:lnTo>
                  <a:lnTo>
                    <a:pt x="459073" y="87500"/>
                  </a:lnTo>
                  <a:lnTo>
                    <a:pt x="409523" y="114643"/>
                  </a:lnTo>
                  <a:lnTo>
                    <a:pt x="349333" y="141567"/>
                  </a:lnTo>
                  <a:lnTo>
                    <a:pt x="280796" y="166859"/>
                  </a:lnTo>
                  <a:lnTo>
                    <a:pt x="210811" y="187793"/>
                  </a:lnTo>
                  <a:lnTo>
                    <a:pt x="146529" y="202423"/>
                  </a:lnTo>
                  <a:lnTo>
                    <a:pt x="90630" y="210499"/>
                  </a:lnTo>
                  <a:lnTo>
                    <a:pt x="45790" y="211770"/>
                  </a:lnTo>
                  <a:lnTo>
                    <a:pt x="14687" y="205985"/>
                  </a:lnTo>
                  <a:lnTo>
                    <a:pt x="0" y="1928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755004" y="280496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35" y="0"/>
                  </a:moveTo>
                  <a:lnTo>
                    <a:pt x="430275" y="1270"/>
                  </a:lnTo>
                  <a:lnTo>
                    <a:pt x="374367" y="9346"/>
                  </a:lnTo>
                  <a:lnTo>
                    <a:pt x="310098" y="23976"/>
                  </a:lnTo>
                  <a:lnTo>
                    <a:pt x="240157" y="44910"/>
                  </a:lnTo>
                  <a:lnTo>
                    <a:pt x="171620" y="70202"/>
                  </a:lnTo>
                  <a:lnTo>
                    <a:pt x="111430" y="97126"/>
                  </a:lnTo>
                  <a:lnTo>
                    <a:pt x="61880" y="124270"/>
                  </a:lnTo>
                  <a:lnTo>
                    <a:pt x="25263" y="150217"/>
                  </a:lnTo>
                  <a:lnTo>
                    <a:pt x="0" y="192865"/>
                  </a:lnTo>
                  <a:lnTo>
                    <a:pt x="14687" y="205956"/>
                  </a:lnTo>
                  <a:lnTo>
                    <a:pt x="45790" y="211741"/>
                  </a:lnTo>
                  <a:lnTo>
                    <a:pt x="90630" y="210471"/>
                  </a:lnTo>
                  <a:lnTo>
                    <a:pt x="146529" y="202395"/>
                  </a:lnTo>
                  <a:lnTo>
                    <a:pt x="210811" y="187765"/>
                  </a:lnTo>
                  <a:lnTo>
                    <a:pt x="280797" y="166830"/>
                  </a:lnTo>
                  <a:lnTo>
                    <a:pt x="349333" y="141539"/>
                  </a:lnTo>
                  <a:lnTo>
                    <a:pt x="409523" y="114615"/>
                  </a:lnTo>
                  <a:lnTo>
                    <a:pt x="459073" y="87471"/>
                  </a:lnTo>
                  <a:lnTo>
                    <a:pt x="495690" y="61524"/>
                  </a:lnTo>
                  <a:lnTo>
                    <a:pt x="520954" y="18875"/>
                  </a:lnTo>
                  <a:lnTo>
                    <a:pt x="506257" y="5784"/>
                  </a:lnTo>
                  <a:lnTo>
                    <a:pt x="4751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55004" y="2804969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63" y="150217"/>
                  </a:lnTo>
                  <a:lnTo>
                    <a:pt x="61880" y="124270"/>
                  </a:lnTo>
                  <a:lnTo>
                    <a:pt x="111430" y="97126"/>
                  </a:lnTo>
                  <a:lnTo>
                    <a:pt x="171620" y="70202"/>
                  </a:lnTo>
                  <a:lnTo>
                    <a:pt x="240157" y="44910"/>
                  </a:lnTo>
                  <a:lnTo>
                    <a:pt x="310098" y="23976"/>
                  </a:lnTo>
                  <a:lnTo>
                    <a:pt x="374367" y="9346"/>
                  </a:lnTo>
                  <a:lnTo>
                    <a:pt x="430275" y="1270"/>
                  </a:lnTo>
                  <a:lnTo>
                    <a:pt x="475135" y="0"/>
                  </a:lnTo>
                  <a:lnTo>
                    <a:pt x="506257" y="5784"/>
                  </a:lnTo>
                  <a:lnTo>
                    <a:pt x="520954" y="18875"/>
                  </a:lnTo>
                  <a:lnTo>
                    <a:pt x="517081" y="38187"/>
                  </a:lnTo>
                  <a:lnTo>
                    <a:pt x="459073" y="87471"/>
                  </a:lnTo>
                  <a:lnTo>
                    <a:pt x="409523" y="114615"/>
                  </a:lnTo>
                  <a:lnTo>
                    <a:pt x="349333" y="141539"/>
                  </a:lnTo>
                  <a:lnTo>
                    <a:pt x="280797" y="166830"/>
                  </a:lnTo>
                  <a:lnTo>
                    <a:pt x="210811" y="187765"/>
                  </a:lnTo>
                  <a:lnTo>
                    <a:pt x="146529" y="202395"/>
                  </a:lnTo>
                  <a:lnTo>
                    <a:pt x="90630" y="210471"/>
                  </a:lnTo>
                  <a:lnTo>
                    <a:pt x="45790" y="211741"/>
                  </a:lnTo>
                  <a:lnTo>
                    <a:pt x="14687" y="205956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01232" y="293844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163" y="0"/>
                  </a:moveTo>
                  <a:lnTo>
                    <a:pt x="430323" y="1270"/>
                  </a:lnTo>
                  <a:lnTo>
                    <a:pt x="374424" y="9346"/>
                  </a:lnTo>
                  <a:lnTo>
                    <a:pt x="310142" y="23976"/>
                  </a:lnTo>
                  <a:lnTo>
                    <a:pt x="240156" y="44910"/>
                  </a:lnTo>
                  <a:lnTo>
                    <a:pt x="171620" y="70202"/>
                  </a:lnTo>
                  <a:lnTo>
                    <a:pt x="111430" y="97126"/>
                  </a:lnTo>
                  <a:lnTo>
                    <a:pt x="61880" y="124270"/>
                  </a:lnTo>
                  <a:lnTo>
                    <a:pt x="25263" y="150217"/>
                  </a:lnTo>
                  <a:lnTo>
                    <a:pt x="0" y="192865"/>
                  </a:lnTo>
                  <a:lnTo>
                    <a:pt x="14696" y="205966"/>
                  </a:lnTo>
                  <a:lnTo>
                    <a:pt x="45818" y="211774"/>
                  </a:lnTo>
                  <a:lnTo>
                    <a:pt x="90677" y="210534"/>
                  </a:lnTo>
                  <a:lnTo>
                    <a:pt x="146586" y="202489"/>
                  </a:lnTo>
                  <a:lnTo>
                    <a:pt x="210855" y="187882"/>
                  </a:lnTo>
                  <a:lnTo>
                    <a:pt x="280796" y="166957"/>
                  </a:lnTo>
                  <a:lnTo>
                    <a:pt x="349333" y="141622"/>
                  </a:lnTo>
                  <a:lnTo>
                    <a:pt x="409523" y="114681"/>
                  </a:lnTo>
                  <a:lnTo>
                    <a:pt x="459073" y="87535"/>
                  </a:lnTo>
                  <a:lnTo>
                    <a:pt x="495690" y="61585"/>
                  </a:lnTo>
                  <a:lnTo>
                    <a:pt x="520953" y="18875"/>
                  </a:lnTo>
                  <a:lnTo>
                    <a:pt x="506266" y="5784"/>
                  </a:lnTo>
                  <a:lnTo>
                    <a:pt x="475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01232" y="2938446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65"/>
                  </a:moveTo>
                  <a:lnTo>
                    <a:pt x="25263" y="150217"/>
                  </a:lnTo>
                  <a:lnTo>
                    <a:pt x="61880" y="124270"/>
                  </a:lnTo>
                  <a:lnTo>
                    <a:pt x="111430" y="97126"/>
                  </a:lnTo>
                  <a:lnTo>
                    <a:pt x="171620" y="70202"/>
                  </a:lnTo>
                  <a:lnTo>
                    <a:pt x="240156" y="44910"/>
                  </a:lnTo>
                  <a:lnTo>
                    <a:pt x="310142" y="23976"/>
                  </a:lnTo>
                  <a:lnTo>
                    <a:pt x="374424" y="9346"/>
                  </a:lnTo>
                  <a:lnTo>
                    <a:pt x="430323" y="1270"/>
                  </a:lnTo>
                  <a:lnTo>
                    <a:pt x="475163" y="0"/>
                  </a:lnTo>
                  <a:lnTo>
                    <a:pt x="506266" y="5784"/>
                  </a:lnTo>
                  <a:lnTo>
                    <a:pt x="520953" y="18875"/>
                  </a:lnTo>
                  <a:lnTo>
                    <a:pt x="517081" y="38232"/>
                  </a:lnTo>
                  <a:lnTo>
                    <a:pt x="459073" y="87535"/>
                  </a:lnTo>
                  <a:lnTo>
                    <a:pt x="409523" y="114681"/>
                  </a:lnTo>
                  <a:lnTo>
                    <a:pt x="349333" y="141622"/>
                  </a:lnTo>
                  <a:lnTo>
                    <a:pt x="280796" y="166957"/>
                  </a:lnTo>
                  <a:lnTo>
                    <a:pt x="210855" y="187882"/>
                  </a:lnTo>
                  <a:lnTo>
                    <a:pt x="146586" y="202489"/>
                  </a:lnTo>
                  <a:lnTo>
                    <a:pt x="90677" y="210534"/>
                  </a:lnTo>
                  <a:lnTo>
                    <a:pt x="45818" y="211774"/>
                  </a:lnTo>
                  <a:lnTo>
                    <a:pt x="14696" y="205966"/>
                  </a:lnTo>
                  <a:lnTo>
                    <a:pt x="0" y="1928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34888" y="306446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475201" y="0"/>
                  </a:moveTo>
                  <a:lnTo>
                    <a:pt x="430339" y="1248"/>
                  </a:lnTo>
                  <a:lnTo>
                    <a:pt x="374428" y="9313"/>
                  </a:lnTo>
                  <a:lnTo>
                    <a:pt x="310143" y="23939"/>
                  </a:lnTo>
                  <a:lnTo>
                    <a:pt x="240157" y="44873"/>
                  </a:lnTo>
                  <a:lnTo>
                    <a:pt x="171629" y="70164"/>
                  </a:lnTo>
                  <a:lnTo>
                    <a:pt x="111458" y="97089"/>
                  </a:lnTo>
                  <a:lnTo>
                    <a:pt x="61928" y="124232"/>
                  </a:lnTo>
                  <a:lnTo>
                    <a:pt x="25320" y="150179"/>
                  </a:lnTo>
                  <a:lnTo>
                    <a:pt x="0" y="192828"/>
                  </a:lnTo>
                  <a:lnTo>
                    <a:pt x="14741" y="205928"/>
                  </a:lnTo>
                  <a:lnTo>
                    <a:pt x="45879" y="211737"/>
                  </a:lnTo>
                  <a:lnTo>
                    <a:pt x="90741" y="210497"/>
                  </a:lnTo>
                  <a:lnTo>
                    <a:pt x="146652" y="202452"/>
                  </a:lnTo>
                  <a:lnTo>
                    <a:pt x="210937" y="187845"/>
                  </a:lnTo>
                  <a:lnTo>
                    <a:pt x="280924" y="166920"/>
                  </a:lnTo>
                  <a:lnTo>
                    <a:pt x="349451" y="141585"/>
                  </a:lnTo>
                  <a:lnTo>
                    <a:pt x="409622" y="114648"/>
                  </a:lnTo>
                  <a:lnTo>
                    <a:pt x="459152" y="87513"/>
                  </a:lnTo>
                  <a:lnTo>
                    <a:pt x="495760" y="61585"/>
                  </a:lnTo>
                  <a:lnTo>
                    <a:pt x="521081" y="18965"/>
                  </a:lnTo>
                  <a:lnTo>
                    <a:pt x="506339" y="5820"/>
                  </a:lnTo>
                  <a:lnTo>
                    <a:pt x="4752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34888" y="3064467"/>
              <a:ext cx="521334" cy="212090"/>
            </a:xfrm>
            <a:custGeom>
              <a:avLst/>
              <a:gdLst/>
              <a:ahLst/>
              <a:cxnLst/>
              <a:rect l="l" t="t" r="r" b="b"/>
              <a:pathLst>
                <a:path w="521335" h="212089">
                  <a:moveTo>
                    <a:pt x="0" y="192828"/>
                  </a:moveTo>
                  <a:lnTo>
                    <a:pt x="25320" y="150179"/>
                  </a:lnTo>
                  <a:lnTo>
                    <a:pt x="61928" y="124232"/>
                  </a:lnTo>
                  <a:lnTo>
                    <a:pt x="111458" y="97089"/>
                  </a:lnTo>
                  <a:lnTo>
                    <a:pt x="171629" y="70164"/>
                  </a:lnTo>
                  <a:lnTo>
                    <a:pt x="240157" y="44873"/>
                  </a:lnTo>
                  <a:lnTo>
                    <a:pt x="310143" y="23939"/>
                  </a:lnTo>
                  <a:lnTo>
                    <a:pt x="374428" y="9313"/>
                  </a:lnTo>
                  <a:lnTo>
                    <a:pt x="430339" y="1248"/>
                  </a:lnTo>
                  <a:lnTo>
                    <a:pt x="475201" y="0"/>
                  </a:lnTo>
                  <a:lnTo>
                    <a:pt x="506339" y="5820"/>
                  </a:lnTo>
                  <a:lnTo>
                    <a:pt x="521081" y="18965"/>
                  </a:lnTo>
                  <a:lnTo>
                    <a:pt x="517164" y="38268"/>
                  </a:lnTo>
                  <a:lnTo>
                    <a:pt x="459152" y="87513"/>
                  </a:lnTo>
                  <a:lnTo>
                    <a:pt x="409622" y="114648"/>
                  </a:lnTo>
                  <a:lnTo>
                    <a:pt x="349451" y="141585"/>
                  </a:lnTo>
                  <a:lnTo>
                    <a:pt x="280924" y="166920"/>
                  </a:lnTo>
                  <a:lnTo>
                    <a:pt x="210937" y="187845"/>
                  </a:lnTo>
                  <a:lnTo>
                    <a:pt x="146652" y="202452"/>
                  </a:lnTo>
                  <a:lnTo>
                    <a:pt x="90741" y="210497"/>
                  </a:lnTo>
                  <a:lnTo>
                    <a:pt x="45879" y="211737"/>
                  </a:lnTo>
                  <a:lnTo>
                    <a:pt x="14741" y="205928"/>
                  </a:lnTo>
                  <a:lnTo>
                    <a:pt x="0" y="1928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50706" y="3678301"/>
              <a:ext cx="1433830" cy="845185"/>
            </a:xfrm>
            <a:custGeom>
              <a:avLst/>
              <a:gdLst/>
              <a:ahLst/>
              <a:cxnLst/>
              <a:rect l="l" t="t" r="r" b="b"/>
              <a:pathLst>
                <a:path w="1433829" h="845185">
                  <a:moveTo>
                    <a:pt x="1263604" y="14224"/>
                  </a:moveTo>
                  <a:lnTo>
                    <a:pt x="1296273" y="65260"/>
                  </a:lnTo>
                  <a:lnTo>
                    <a:pt x="1325024" y="114379"/>
                  </a:lnTo>
                  <a:lnTo>
                    <a:pt x="1346561" y="159045"/>
                  </a:lnTo>
                  <a:lnTo>
                    <a:pt x="1357584" y="196723"/>
                  </a:lnTo>
                  <a:lnTo>
                    <a:pt x="1353266" y="223744"/>
                  </a:lnTo>
                  <a:lnTo>
                    <a:pt x="1337137" y="242585"/>
                  </a:lnTo>
                  <a:lnTo>
                    <a:pt x="1318150" y="259927"/>
                  </a:lnTo>
                  <a:lnTo>
                    <a:pt x="1305260" y="282448"/>
                  </a:lnTo>
                  <a:lnTo>
                    <a:pt x="1299616" y="312862"/>
                  </a:lnTo>
                  <a:lnTo>
                    <a:pt x="1297164" y="346979"/>
                  </a:lnTo>
                  <a:lnTo>
                    <a:pt x="1298759" y="381406"/>
                  </a:lnTo>
                  <a:lnTo>
                    <a:pt x="1305260" y="412750"/>
                  </a:lnTo>
                  <a:lnTo>
                    <a:pt x="1318944" y="440372"/>
                  </a:lnTo>
                  <a:lnTo>
                    <a:pt x="1338534" y="465899"/>
                  </a:lnTo>
                  <a:lnTo>
                    <a:pt x="1359552" y="489045"/>
                  </a:lnTo>
                  <a:lnTo>
                    <a:pt x="1377523" y="509524"/>
                  </a:lnTo>
                  <a:lnTo>
                    <a:pt x="1392878" y="524416"/>
                  </a:lnTo>
                  <a:lnTo>
                    <a:pt x="1407781" y="534558"/>
                  </a:lnTo>
                  <a:lnTo>
                    <a:pt x="1420635" y="545296"/>
                  </a:lnTo>
                  <a:lnTo>
                    <a:pt x="1429847" y="561975"/>
                  </a:lnTo>
                  <a:lnTo>
                    <a:pt x="1433758" y="588158"/>
                  </a:lnTo>
                  <a:lnTo>
                    <a:pt x="1433323" y="620283"/>
                  </a:lnTo>
                  <a:lnTo>
                    <a:pt x="1431151" y="653004"/>
                  </a:lnTo>
                  <a:lnTo>
                    <a:pt x="1429847" y="680974"/>
                  </a:lnTo>
                  <a:lnTo>
                    <a:pt x="1431151" y="703125"/>
                  </a:lnTo>
                  <a:lnTo>
                    <a:pt x="1433323" y="722455"/>
                  </a:lnTo>
                  <a:lnTo>
                    <a:pt x="1433758" y="739713"/>
                  </a:lnTo>
                  <a:lnTo>
                    <a:pt x="1407781" y="786780"/>
                  </a:lnTo>
                  <a:lnTo>
                    <a:pt x="1362999" y="812964"/>
                  </a:lnTo>
                  <a:lnTo>
                    <a:pt x="1347725" y="811387"/>
                  </a:lnTo>
                  <a:lnTo>
                    <a:pt x="1329285" y="808928"/>
                  </a:lnTo>
                  <a:lnTo>
                    <a:pt x="1305260" y="809625"/>
                  </a:lnTo>
                  <a:lnTo>
                    <a:pt x="1272006" y="816145"/>
                  </a:lnTo>
                  <a:lnTo>
                    <a:pt x="1232108" y="826262"/>
                  </a:lnTo>
                  <a:lnTo>
                    <a:pt x="1192210" y="836378"/>
                  </a:lnTo>
                  <a:lnTo>
                    <a:pt x="1158956" y="842899"/>
                  </a:lnTo>
                  <a:lnTo>
                    <a:pt x="1133550" y="844934"/>
                  </a:lnTo>
                  <a:lnTo>
                    <a:pt x="1112775" y="844708"/>
                  </a:lnTo>
                  <a:lnTo>
                    <a:pt x="1096645" y="843577"/>
                  </a:lnTo>
                  <a:lnTo>
                    <a:pt x="1085169" y="842899"/>
                  </a:lnTo>
                </a:path>
                <a:path w="1433829" h="845185">
                  <a:moveTo>
                    <a:pt x="175468" y="0"/>
                  </a:moveTo>
                  <a:lnTo>
                    <a:pt x="141771" y="51036"/>
                  </a:lnTo>
                  <a:lnTo>
                    <a:pt x="112111" y="100155"/>
                  </a:lnTo>
                  <a:lnTo>
                    <a:pt x="89904" y="144821"/>
                  </a:lnTo>
                  <a:lnTo>
                    <a:pt x="78567" y="182499"/>
                  </a:lnTo>
                  <a:lnTo>
                    <a:pt x="82982" y="209520"/>
                  </a:lnTo>
                  <a:lnTo>
                    <a:pt x="99601" y="228361"/>
                  </a:lnTo>
                  <a:lnTo>
                    <a:pt x="119197" y="245703"/>
                  </a:lnTo>
                  <a:lnTo>
                    <a:pt x="132542" y="268224"/>
                  </a:lnTo>
                  <a:lnTo>
                    <a:pt x="138346" y="298582"/>
                  </a:lnTo>
                  <a:lnTo>
                    <a:pt x="140876" y="332692"/>
                  </a:lnTo>
                  <a:lnTo>
                    <a:pt x="139239" y="367111"/>
                  </a:lnTo>
                  <a:lnTo>
                    <a:pt x="132542" y="398399"/>
                  </a:lnTo>
                  <a:lnTo>
                    <a:pt x="118429" y="426021"/>
                  </a:lnTo>
                  <a:lnTo>
                    <a:pt x="98220" y="451548"/>
                  </a:lnTo>
                  <a:lnTo>
                    <a:pt x="76535" y="474694"/>
                  </a:lnTo>
                  <a:lnTo>
                    <a:pt x="57993" y="495173"/>
                  </a:lnTo>
                  <a:lnTo>
                    <a:pt x="42165" y="510065"/>
                  </a:lnTo>
                  <a:lnTo>
                    <a:pt x="26814" y="520207"/>
                  </a:lnTo>
                  <a:lnTo>
                    <a:pt x="13559" y="530945"/>
                  </a:lnTo>
                  <a:lnTo>
                    <a:pt x="4018" y="547624"/>
                  </a:lnTo>
                  <a:lnTo>
                    <a:pt x="0" y="573807"/>
                  </a:lnTo>
                  <a:lnTo>
                    <a:pt x="446" y="605932"/>
                  </a:lnTo>
                  <a:lnTo>
                    <a:pt x="2678" y="638653"/>
                  </a:lnTo>
                  <a:lnTo>
                    <a:pt x="4018" y="666623"/>
                  </a:lnTo>
                  <a:lnTo>
                    <a:pt x="2678" y="688774"/>
                  </a:lnTo>
                  <a:lnTo>
                    <a:pt x="446" y="708104"/>
                  </a:lnTo>
                  <a:lnTo>
                    <a:pt x="0" y="725362"/>
                  </a:lnTo>
                  <a:lnTo>
                    <a:pt x="26814" y="772429"/>
                  </a:lnTo>
                  <a:lnTo>
                    <a:pt x="57993" y="795274"/>
                  </a:lnTo>
                  <a:lnTo>
                    <a:pt x="72963" y="798613"/>
                  </a:lnTo>
                  <a:lnTo>
                    <a:pt x="88695" y="797036"/>
                  </a:lnTo>
                  <a:lnTo>
                    <a:pt x="107713" y="794577"/>
                  </a:lnTo>
                  <a:lnTo>
                    <a:pt x="132542" y="795274"/>
                  </a:lnTo>
                  <a:lnTo>
                    <a:pt x="166832" y="801794"/>
                  </a:lnTo>
                  <a:lnTo>
                    <a:pt x="207980" y="811911"/>
                  </a:lnTo>
                  <a:lnTo>
                    <a:pt x="249128" y="822027"/>
                  </a:lnTo>
                  <a:lnTo>
                    <a:pt x="283418" y="828548"/>
                  </a:lnTo>
                  <a:lnTo>
                    <a:pt x="309612" y="830583"/>
                  </a:lnTo>
                  <a:lnTo>
                    <a:pt x="331043" y="830357"/>
                  </a:lnTo>
                  <a:lnTo>
                    <a:pt x="347712" y="829226"/>
                  </a:lnTo>
                  <a:lnTo>
                    <a:pt x="359618" y="82854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54826" y="4392612"/>
              <a:ext cx="98425" cy="243204"/>
            </a:xfrm>
            <a:custGeom>
              <a:avLst/>
              <a:gdLst/>
              <a:ahLst/>
              <a:cxnLst/>
              <a:rect l="l" t="t" r="r" b="b"/>
              <a:pathLst>
                <a:path w="98425" h="243204">
                  <a:moveTo>
                    <a:pt x="98425" y="145732"/>
                  </a:moveTo>
                  <a:lnTo>
                    <a:pt x="0" y="145732"/>
                  </a:lnTo>
                  <a:lnTo>
                    <a:pt x="0" y="242887"/>
                  </a:lnTo>
                  <a:lnTo>
                    <a:pt x="98425" y="242887"/>
                  </a:lnTo>
                  <a:lnTo>
                    <a:pt x="98425" y="145732"/>
                  </a:lnTo>
                  <a:close/>
                </a:path>
                <a:path w="98425" h="243204">
                  <a:moveTo>
                    <a:pt x="98425" y="0"/>
                  </a:moveTo>
                  <a:lnTo>
                    <a:pt x="0" y="0"/>
                  </a:lnTo>
                  <a:lnTo>
                    <a:pt x="0" y="82232"/>
                  </a:lnTo>
                  <a:lnTo>
                    <a:pt x="98425" y="82232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04026" y="4270375"/>
              <a:ext cx="430530" cy="504825"/>
            </a:xfrm>
            <a:custGeom>
              <a:avLst/>
              <a:gdLst/>
              <a:ahLst/>
              <a:cxnLst/>
              <a:rect l="l" t="t" r="r" b="b"/>
              <a:pathLst>
                <a:path w="430529" h="504825">
                  <a:moveTo>
                    <a:pt x="0" y="236219"/>
                  </a:moveTo>
                  <a:lnTo>
                    <a:pt x="412369" y="236219"/>
                  </a:lnTo>
                </a:path>
                <a:path w="430529" h="504825">
                  <a:moveTo>
                    <a:pt x="430149" y="0"/>
                  </a:moveTo>
                  <a:lnTo>
                    <a:pt x="430149" y="504825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4577" y="4167187"/>
              <a:ext cx="850772" cy="62388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2525" y="4221226"/>
              <a:ext cx="815657" cy="612775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4124326" y="3624198"/>
            <a:ext cx="33655" cy="44450"/>
          </a:xfrm>
          <a:custGeom>
            <a:avLst/>
            <a:gdLst/>
            <a:ahLst/>
            <a:cxnLst/>
            <a:rect l="l" t="t" r="r" b="b"/>
            <a:pathLst>
              <a:path w="33655" h="44450">
                <a:moveTo>
                  <a:pt x="33400" y="0"/>
                </a:moveTo>
                <a:lnTo>
                  <a:pt x="0" y="4445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4187826" y="4157663"/>
            <a:ext cx="1012825" cy="667385"/>
            <a:chOff x="2663825" y="4157662"/>
            <a:chExt cx="1012825" cy="667385"/>
          </a:xfrm>
        </p:grpSpPr>
        <p:pic>
          <p:nvPicPr>
            <p:cNvPr id="79" name="object 7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5877" y="4157662"/>
              <a:ext cx="850772" cy="6238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3825" y="4211701"/>
              <a:ext cx="815657" cy="612775"/>
            </a:xfrm>
            <a:prstGeom prst="rect">
              <a:avLst/>
            </a:prstGeom>
          </p:spPr>
        </p:pic>
      </p:grpSp>
      <p:sp>
        <p:nvSpPr>
          <p:cNvPr id="81" name="object 81"/>
          <p:cNvSpPr/>
          <p:nvPr/>
        </p:nvSpPr>
        <p:spPr>
          <a:xfrm>
            <a:off x="7399529" y="5321300"/>
            <a:ext cx="333375" cy="725170"/>
          </a:xfrm>
          <a:custGeom>
            <a:avLst/>
            <a:gdLst/>
            <a:ahLst/>
            <a:cxnLst/>
            <a:rect l="l" t="t" r="r" b="b"/>
            <a:pathLst>
              <a:path w="333375" h="725170">
                <a:moveTo>
                  <a:pt x="251157" y="114110"/>
                </a:moveTo>
                <a:lnTo>
                  <a:pt x="0" y="707301"/>
                </a:lnTo>
                <a:lnTo>
                  <a:pt x="40894" y="724623"/>
                </a:lnTo>
                <a:lnTo>
                  <a:pt x="292065" y="131472"/>
                </a:lnTo>
                <a:lnTo>
                  <a:pt x="251157" y="114110"/>
                </a:lnTo>
                <a:close/>
              </a:path>
              <a:path w="333375" h="725170">
                <a:moveTo>
                  <a:pt x="329505" y="93599"/>
                </a:moveTo>
                <a:lnTo>
                  <a:pt x="259842" y="93599"/>
                </a:lnTo>
                <a:lnTo>
                  <a:pt x="300736" y="110997"/>
                </a:lnTo>
                <a:lnTo>
                  <a:pt x="292065" y="131472"/>
                </a:lnTo>
                <a:lnTo>
                  <a:pt x="332994" y="148844"/>
                </a:lnTo>
                <a:lnTo>
                  <a:pt x="329505" y="93599"/>
                </a:lnTo>
                <a:close/>
              </a:path>
              <a:path w="333375" h="725170">
                <a:moveTo>
                  <a:pt x="259842" y="93599"/>
                </a:moveTo>
                <a:lnTo>
                  <a:pt x="251157" y="114110"/>
                </a:lnTo>
                <a:lnTo>
                  <a:pt x="292065" y="131472"/>
                </a:lnTo>
                <a:lnTo>
                  <a:pt x="300736" y="110997"/>
                </a:lnTo>
                <a:lnTo>
                  <a:pt x="259842" y="93599"/>
                </a:lnTo>
                <a:close/>
              </a:path>
              <a:path w="333375" h="725170">
                <a:moveTo>
                  <a:pt x="323596" y="0"/>
                </a:moveTo>
                <a:lnTo>
                  <a:pt x="210312" y="96774"/>
                </a:lnTo>
                <a:lnTo>
                  <a:pt x="251157" y="114110"/>
                </a:lnTo>
                <a:lnTo>
                  <a:pt x="259842" y="93599"/>
                </a:lnTo>
                <a:lnTo>
                  <a:pt x="329505" y="93599"/>
                </a:lnTo>
                <a:lnTo>
                  <a:pt x="3235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57389" y="4010025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6962" y="0"/>
                </a:moveTo>
                <a:lnTo>
                  <a:pt x="58783" y="23463"/>
                </a:lnTo>
                <a:lnTo>
                  <a:pt x="40878" y="42640"/>
                </a:lnTo>
                <a:lnTo>
                  <a:pt x="24759" y="62722"/>
                </a:lnTo>
                <a:lnTo>
                  <a:pt x="11938" y="88900"/>
                </a:lnTo>
                <a:lnTo>
                  <a:pt x="13664" y="102441"/>
                </a:lnTo>
                <a:lnTo>
                  <a:pt x="15081" y="116458"/>
                </a:lnTo>
                <a:lnTo>
                  <a:pt x="17688" y="130190"/>
                </a:lnTo>
                <a:lnTo>
                  <a:pt x="22987" y="142875"/>
                </a:lnTo>
                <a:lnTo>
                  <a:pt x="30412" y="147066"/>
                </a:lnTo>
                <a:lnTo>
                  <a:pt x="40671" y="147828"/>
                </a:lnTo>
                <a:lnTo>
                  <a:pt x="50026" y="148875"/>
                </a:lnTo>
                <a:lnTo>
                  <a:pt x="54737" y="153924"/>
                </a:lnTo>
                <a:lnTo>
                  <a:pt x="59249" y="216887"/>
                </a:lnTo>
                <a:lnTo>
                  <a:pt x="56293" y="263934"/>
                </a:lnTo>
                <a:lnTo>
                  <a:pt x="47418" y="301371"/>
                </a:lnTo>
                <a:lnTo>
                  <a:pt x="34172" y="335505"/>
                </a:lnTo>
                <a:lnTo>
                  <a:pt x="18103" y="372646"/>
                </a:lnTo>
                <a:lnTo>
                  <a:pt x="762" y="419100"/>
                </a:lnTo>
                <a:lnTo>
                  <a:pt x="8909" y="425215"/>
                </a:lnTo>
                <a:lnTo>
                  <a:pt x="16891" y="431355"/>
                </a:lnTo>
                <a:lnTo>
                  <a:pt x="25157" y="436923"/>
                </a:lnTo>
                <a:lnTo>
                  <a:pt x="34163" y="441325"/>
                </a:lnTo>
                <a:lnTo>
                  <a:pt x="49258" y="443283"/>
                </a:lnTo>
                <a:lnTo>
                  <a:pt x="65865" y="442706"/>
                </a:lnTo>
                <a:lnTo>
                  <a:pt x="80115" y="444200"/>
                </a:lnTo>
                <a:lnTo>
                  <a:pt x="88138" y="452374"/>
                </a:lnTo>
                <a:lnTo>
                  <a:pt x="96577" y="502120"/>
                </a:lnTo>
                <a:lnTo>
                  <a:pt x="96038" y="550117"/>
                </a:lnTo>
                <a:lnTo>
                  <a:pt x="84763" y="593091"/>
                </a:lnTo>
                <a:lnTo>
                  <a:pt x="60998" y="627768"/>
                </a:lnTo>
                <a:lnTo>
                  <a:pt x="22987" y="650875"/>
                </a:lnTo>
                <a:lnTo>
                  <a:pt x="4659" y="687897"/>
                </a:lnTo>
                <a:lnTo>
                  <a:pt x="0" y="724646"/>
                </a:lnTo>
                <a:lnTo>
                  <a:pt x="9628" y="760227"/>
                </a:lnTo>
                <a:lnTo>
                  <a:pt x="34163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52651" y="4041775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7025" y="0"/>
                </a:moveTo>
                <a:lnTo>
                  <a:pt x="58791" y="23463"/>
                </a:lnTo>
                <a:lnTo>
                  <a:pt x="40878" y="42640"/>
                </a:lnTo>
                <a:lnTo>
                  <a:pt x="24751" y="62722"/>
                </a:lnTo>
                <a:lnTo>
                  <a:pt x="11874" y="88900"/>
                </a:lnTo>
                <a:lnTo>
                  <a:pt x="13620" y="102441"/>
                </a:lnTo>
                <a:lnTo>
                  <a:pt x="15081" y="116458"/>
                </a:lnTo>
                <a:lnTo>
                  <a:pt x="17732" y="130190"/>
                </a:lnTo>
                <a:lnTo>
                  <a:pt x="23050" y="142875"/>
                </a:lnTo>
                <a:lnTo>
                  <a:pt x="30458" y="147066"/>
                </a:lnTo>
                <a:lnTo>
                  <a:pt x="40687" y="147828"/>
                </a:lnTo>
                <a:lnTo>
                  <a:pt x="50036" y="148875"/>
                </a:lnTo>
                <a:lnTo>
                  <a:pt x="54800" y="153924"/>
                </a:lnTo>
                <a:lnTo>
                  <a:pt x="59269" y="216887"/>
                </a:lnTo>
                <a:lnTo>
                  <a:pt x="56300" y="263934"/>
                </a:lnTo>
                <a:lnTo>
                  <a:pt x="47434" y="301371"/>
                </a:lnTo>
                <a:lnTo>
                  <a:pt x="34207" y="335505"/>
                </a:lnTo>
                <a:lnTo>
                  <a:pt x="18158" y="372646"/>
                </a:lnTo>
                <a:lnTo>
                  <a:pt x="825" y="419100"/>
                </a:lnTo>
                <a:lnTo>
                  <a:pt x="8899" y="425215"/>
                </a:lnTo>
                <a:lnTo>
                  <a:pt x="16843" y="431355"/>
                </a:lnTo>
                <a:lnTo>
                  <a:pt x="25096" y="436923"/>
                </a:lnTo>
                <a:lnTo>
                  <a:pt x="34099" y="441325"/>
                </a:lnTo>
                <a:lnTo>
                  <a:pt x="49266" y="443283"/>
                </a:lnTo>
                <a:lnTo>
                  <a:pt x="65897" y="442706"/>
                </a:lnTo>
                <a:lnTo>
                  <a:pt x="80123" y="444200"/>
                </a:lnTo>
                <a:lnTo>
                  <a:pt x="88074" y="452374"/>
                </a:lnTo>
                <a:lnTo>
                  <a:pt x="96576" y="502120"/>
                </a:lnTo>
                <a:lnTo>
                  <a:pt x="96074" y="550117"/>
                </a:lnTo>
                <a:lnTo>
                  <a:pt x="84819" y="593091"/>
                </a:lnTo>
                <a:lnTo>
                  <a:pt x="61061" y="627768"/>
                </a:lnTo>
                <a:lnTo>
                  <a:pt x="23050" y="650875"/>
                </a:lnTo>
                <a:lnTo>
                  <a:pt x="4667" y="687897"/>
                </a:lnTo>
                <a:lnTo>
                  <a:pt x="0" y="724646"/>
                </a:lnTo>
                <a:lnTo>
                  <a:pt x="9620" y="760227"/>
                </a:lnTo>
                <a:lnTo>
                  <a:pt x="34099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59026" y="4018026"/>
            <a:ext cx="97155" cy="793750"/>
          </a:xfrm>
          <a:custGeom>
            <a:avLst/>
            <a:gdLst/>
            <a:ahLst/>
            <a:cxnLst/>
            <a:rect l="l" t="t" r="r" b="b"/>
            <a:pathLst>
              <a:path w="97154" h="793750">
                <a:moveTo>
                  <a:pt x="77025" y="0"/>
                </a:moveTo>
                <a:lnTo>
                  <a:pt x="58791" y="23463"/>
                </a:lnTo>
                <a:lnTo>
                  <a:pt x="40878" y="42640"/>
                </a:lnTo>
                <a:lnTo>
                  <a:pt x="24751" y="62722"/>
                </a:lnTo>
                <a:lnTo>
                  <a:pt x="11874" y="88900"/>
                </a:lnTo>
                <a:lnTo>
                  <a:pt x="13620" y="102441"/>
                </a:lnTo>
                <a:lnTo>
                  <a:pt x="15081" y="116458"/>
                </a:lnTo>
                <a:lnTo>
                  <a:pt x="17732" y="130190"/>
                </a:lnTo>
                <a:lnTo>
                  <a:pt x="23050" y="142875"/>
                </a:lnTo>
                <a:lnTo>
                  <a:pt x="30458" y="147066"/>
                </a:lnTo>
                <a:lnTo>
                  <a:pt x="40687" y="147828"/>
                </a:lnTo>
                <a:lnTo>
                  <a:pt x="50036" y="148875"/>
                </a:lnTo>
                <a:lnTo>
                  <a:pt x="54800" y="153924"/>
                </a:lnTo>
                <a:lnTo>
                  <a:pt x="59269" y="216887"/>
                </a:lnTo>
                <a:lnTo>
                  <a:pt x="56300" y="263934"/>
                </a:lnTo>
                <a:lnTo>
                  <a:pt x="47434" y="301371"/>
                </a:lnTo>
                <a:lnTo>
                  <a:pt x="34207" y="335505"/>
                </a:lnTo>
                <a:lnTo>
                  <a:pt x="18158" y="372646"/>
                </a:lnTo>
                <a:lnTo>
                  <a:pt x="825" y="419100"/>
                </a:lnTo>
                <a:lnTo>
                  <a:pt x="8899" y="425215"/>
                </a:lnTo>
                <a:lnTo>
                  <a:pt x="16843" y="431355"/>
                </a:lnTo>
                <a:lnTo>
                  <a:pt x="25096" y="436923"/>
                </a:lnTo>
                <a:lnTo>
                  <a:pt x="34099" y="441325"/>
                </a:lnTo>
                <a:lnTo>
                  <a:pt x="49266" y="443283"/>
                </a:lnTo>
                <a:lnTo>
                  <a:pt x="65897" y="442706"/>
                </a:lnTo>
                <a:lnTo>
                  <a:pt x="80123" y="444200"/>
                </a:lnTo>
                <a:lnTo>
                  <a:pt x="88074" y="452374"/>
                </a:lnTo>
                <a:lnTo>
                  <a:pt x="96576" y="502120"/>
                </a:lnTo>
                <a:lnTo>
                  <a:pt x="96074" y="550117"/>
                </a:lnTo>
                <a:lnTo>
                  <a:pt x="84819" y="593091"/>
                </a:lnTo>
                <a:lnTo>
                  <a:pt x="61061" y="627768"/>
                </a:lnTo>
                <a:lnTo>
                  <a:pt x="23050" y="650875"/>
                </a:lnTo>
                <a:lnTo>
                  <a:pt x="4667" y="687897"/>
                </a:lnTo>
                <a:lnTo>
                  <a:pt x="0" y="724646"/>
                </a:lnTo>
                <a:lnTo>
                  <a:pt x="9620" y="760227"/>
                </a:lnTo>
                <a:lnTo>
                  <a:pt x="34099" y="793750"/>
                </a:lnTo>
              </a:path>
            </a:pathLst>
          </a:custGeom>
          <a:ln w="15874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718551" y="5861050"/>
            <a:ext cx="517525" cy="0"/>
          </a:xfrm>
          <a:custGeom>
            <a:avLst/>
            <a:gdLst/>
            <a:ahLst/>
            <a:cxnLst/>
            <a:rect l="l" t="t" r="r" b="b"/>
            <a:pathLst>
              <a:path w="517525">
                <a:moveTo>
                  <a:pt x="0" y="0"/>
                </a:moveTo>
                <a:lnTo>
                  <a:pt x="517525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xfrm>
            <a:off x="3961258" y="331343"/>
            <a:ext cx="407352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900" b="1" spc="-20" dirty="0">
                <a:solidFill>
                  <a:srgbClr val="0070C0"/>
                </a:solidFill>
              </a:rPr>
              <a:t>Sistema</a:t>
            </a:r>
            <a:r>
              <a:rPr sz="2900" b="1" spc="-190" dirty="0">
                <a:solidFill>
                  <a:srgbClr val="0070C0"/>
                </a:solidFill>
              </a:rPr>
              <a:t> </a:t>
            </a:r>
            <a:r>
              <a:rPr sz="2900" b="1" spc="-15" dirty="0">
                <a:solidFill>
                  <a:srgbClr val="0070C0"/>
                </a:solidFill>
              </a:rPr>
              <a:t>de</a:t>
            </a:r>
            <a:r>
              <a:rPr sz="2900" b="1" spc="-185" dirty="0">
                <a:solidFill>
                  <a:srgbClr val="0070C0"/>
                </a:solidFill>
              </a:rPr>
              <a:t> </a:t>
            </a:r>
            <a:r>
              <a:rPr sz="2900" b="1" spc="-40" dirty="0">
                <a:solidFill>
                  <a:srgbClr val="0070C0"/>
                </a:solidFill>
              </a:rPr>
              <a:t>transmisión</a:t>
            </a:r>
            <a:endParaRPr sz="2900" b="1" dirty="0">
              <a:solidFill>
                <a:srgbClr val="0070C0"/>
              </a:solidFill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400426" y="1029842"/>
            <a:ext cx="594194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b="1" spc="-45" dirty="0">
                <a:solidFill>
                  <a:srgbClr val="0070C0"/>
                </a:solidFill>
                <a:latin typeface="Lucida Sans Unicode"/>
                <a:cs typeface="Lucida Sans Unicode"/>
              </a:rPr>
              <a:t>Cómo</a:t>
            </a:r>
            <a:r>
              <a:rPr sz="2200" b="1" spc="-12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200" b="1" spc="-30" dirty="0">
                <a:solidFill>
                  <a:srgbClr val="0070C0"/>
                </a:solidFill>
                <a:latin typeface="Lucida Sans Unicode"/>
                <a:cs typeface="Lucida Sans Unicode"/>
              </a:rPr>
              <a:t>funciona</a:t>
            </a:r>
            <a:r>
              <a:rPr sz="2200" b="1" spc="-12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un</a:t>
            </a:r>
            <a:r>
              <a:rPr sz="2200" b="1" spc="-12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0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interruptor</a:t>
            </a:r>
            <a:r>
              <a:rPr sz="2200" b="1" spc="-125" dirty="0" smtClean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2200" b="1" spc="-12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70C0"/>
                </a:solidFill>
                <a:latin typeface="Lucida Sans Unicode"/>
                <a:cs typeface="Lucida Sans Unicode"/>
              </a:rPr>
              <a:t>aceite</a:t>
            </a:r>
            <a:endParaRPr sz="22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143625" y="6119367"/>
            <a:ext cx="208851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b="1" spc="45" dirty="0">
                <a:latin typeface="Arial"/>
                <a:cs typeface="Arial"/>
              </a:rPr>
              <a:t>Aceite</a:t>
            </a:r>
            <a:r>
              <a:rPr sz="2200" b="1" spc="-125" dirty="0">
                <a:latin typeface="Arial"/>
                <a:cs typeface="Arial"/>
              </a:rPr>
              <a:t> </a:t>
            </a:r>
            <a:r>
              <a:rPr sz="2200" b="1" spc="75" dirty="0">
                <a:latin typeface="Arial"/>
                <a:cs typeface="Arial"/>
              </a:rPr>
              <a:t>aislante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002269"/>
            <a:ext cx="7010400" cy="48768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600700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56892" y="5729732"/>
            <a:ext cx="33533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b="1" spc="10" dirty="0" smtClean="0">
                <a:solidFill>
                  <a:srgbClr val="FFFFFF"/>
                </a:solidFill>
                <a:latin typeface="Arial"/>
                <a:cs typeface="Arial"/>
              </a:rPr>
              <a:t>Interruptor  </a:t>
            </a:r>
            <a:r>
              <a:rPr b="1" spc="10" dirty="0" smtClean="0">
                <a:solidFill>
                  <a:srgbClr val="FFFFFF"/>
                </a:solidFill>
                <a:latin typeface="Arial"/>
                <a:cs typeface="Arial"/>
              </a:rPr>
              <a:t>SF</a:t>
            </a:r>
            <a:r>
              <a:rPr sz="1200" b="1" spc="10" dirty="0" smtClean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lang="es-ES" sz="1200" b="1" spc="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50" dirty="0" err="1" smtClean="0">
                <a:solidFill>
                  <a:srgbClr val="FFFFFF"/>
                </a:solidFill>
                <a:latin typeface="Arial"/>
                <a:cs typeface="Arial"/>
              </a:rPr>
              <a:t>lleno</a:t>
            </a:r>
            <a:r>
              <a:rPr b="1" spc="-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5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733546" y="418139"/>
            <a:ext cx="50926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Tres circuitos y tres interruptores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1956038"/>
            <a:ext cx="3886200" cy="444476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381000"/>
            <a:ext cx="9144000" cy="6096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605462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56892" y="5829554"/>
            <a:ext cx="16046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5" dirty="0">
                <a:solidFill>
                  <a:srgbClr val="FFFFFF"/>
                </a:solidFill>
                <a:latin typeface="Arial"/>
                <a:cs typeface="Arial"/>
              </a:rPr>
              <a:t>Conmutador</a:t>
            </a:r>
            <a:r>
              <a:rPr sz="10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0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FFFFFF"/>
                </a:solidFill>
                <a:latin typeface="Arial"/>
                <a:cs typeface="Arial"/>
              </a:rPr>
              <a:t>circuito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732125" y="333882"/>
            <a:ext cx="6747408" cy="102592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spcBef>
                <a:spcPts val="580"/>
              </a:spcBef>
            </a:pPr>
            <a:r>
              <a:rPr sz="2800" b="1" spc="-30" dirty="0">
                <a:solidFill>
                  <a:srgbClr val="0070C0"/>
                </a:solidFill>
              </a:rPr>
              <a:t>Transformadores</a:t>
            </a:r>
            <a:r>
              <a:rPr sz="2800" b="1" spc="-155" dirty="0">
                <a:solidFill>
                  <a:srgbClr val="0070C0"/>
                </a:solidFill>
              </a:rPr>
              <a:t> </a:t>
            </a:r>
            <a:r>
              <a:rPr sz="2800" b="1" spc="-10" dirty="0">
                <a:solidFill>
                  <a:srgbClr val="0070C0"/>
                </a:solidFill>
              </a:rPr>
              <a:t>de</a:t>
            </a:r>
            <a:r>
              <a:rPr sz="2800" b="1" spc="-150" dirty="0">
                <a:solidFill>
                  <a:srgbClr val="0070C0"/>
                </a:solidFill>
              </a:rPr>
              <a:t> </a:t>
            </a:r>
            <a:r>
              <a:rPr sz="2800" b="1" spc="-25" dirty="0">
                <a:solidFill>
                  <a:srgbClr val="0070C0"/>
                </a:solidFill>
              </a:rPr>
              <a:t>instrumentos</a:t>
            </a:r>
            <a:endParaRPr sz="2800" b="1" dirty="0">
              <a:solidFill>
                <a:srgbClr val="0070C0"/>
              </a:solidFill>
            </a:endParaRPr>
          </a:p>
          <a:p>
            <a:pPr marL="17780" algn="ctr">
              <a:spcBef>
                <a:spcPts val="720"/>
              </a:spcBef>
            </a:pPr>
            <a:r>
              <a:rPr sz="2800" b="1" spc="-40" dirty="0">
                <a:solidFill>
                  <a:srgbClr val="0070C0"/>
                </a:solidFill>
              </a:rPr>
              <a:t>Corriente</a:t>
            </a:r>
            <a:r>
              <a:rPr sz="2800" b="1" spc="-225" dirty="0">
                <a:solidFill>
                  <a:srgbClr val="0070C0"/>
                </a:solidFill>
              </a:rPr>
              <a:t> </a:t>
            </a:r>
            <a:r>
              <a:rPr sz="2800" b="1" spc="-45" dirty="0">
                <a:solidFill>
                  <a:srgbClr val="0070C0"/>
                </a:solidFill>
              </a:rPr>
              <a:t>y</a:t>
            </a:r>
            <a:r>
              <a:rPr sz="2800" b="1" spc="-220" dirty="0">
                <a:solidFill>
                  <a:srgbClr val="0070C0"/>
                </a:solidFill>
              </a:rPr>
              <a:t> </a:t>
            </a:r>
            <a:r>
              <a:rPr sz="2800" b="1" spc="-75" dirty="0">
                <a:solidFill>
                  <a:srgbClr val="0070C0"/>
                </a:solidFill>
              </a:rPr>
              <a:t>Voltaje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600200"/>
            <a:ext cx="86106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9800" y="1295401"/>
            <a:ext cx="7772400" cy="4079875"/>
            <a:chOff x="685800" y="1295400"/>
            <a:chExt cx="7772400" cy="40798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295400"/>
              <a:ext cx="7772400" cy="40798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48508" y="2438400"/>
              <a:ext cx="2895600" cy="1905000"/>
            </a:xfrm>
            <a:custGeom>
              <a:avLst/>
              <a:gdLst/>
              <a:ahLst/>
              <a:cxnLst/>
              <a:rect l="l" t="t" r="r" b="b"/>
              <a:pathLst>
                <a:path w="2895600" h="1905000">
                  <a:moveTo>
                    <a:pt x="0" y="952500"/>
                  </a:moveTo>
                  <a:lnTo>
                    <a:pt x="1149" y="914192"/>
                  </a:lnTo>
                  <a:lnTo>
                    <a:pt x="10216" y="838756"/>
                  </a:lnTo>
                  <a:lnTo>
                    <a:pt x="28019" y="765083"/>
                  </a:lnTo>
                  <a:lnTo>
                    <a:pt x="54211" y="693401"/>
                  </a:lnTo>
                  <a:lnTo>
                    <a:pt x="70346" y="658378"/>
                  </a:lnTo>
                  <a:lnTo>
                    <a:pt x="88447" y="623938"/>
                  </a:lnTo>
                  <a:lnTo>
                    <a:pt x="108473" y="590109"/>
                  </a:lnTo>
                  <a:lnTo>
                    <a:pt x="130381" y="556920"/>
                  </a:lnTo>
                  <a:lnTo>
                    <a:pt x="154126" y="524400"/>
                  </a:lnTo>
                  <a:lnTo>
                    <a:pt x="179666" y="492577"/>
                  </a:lnTo>
                  <a:lnTo>
                    <a:pt x="206957" y="461478"/>
                  </a:lnTo>
                  <a:lnTo>
                    <a:pt x="235956" y="431134"/>
                  </a:lnTo>
                  <a:lnTo>
                    <a:pt x="266620" y="401572"/>
                  </a:lnTo>
                  <a:lnTo>
                    <a:pt x="298906" y="372821"/>
                  </a:lnTo>
                  <a:lnTo>
                    <a:pt x="332770" y="344909"/>
                  </a:lnTo>
                  <a:lnTo>
                    <a:pt x="368170" y="317864"/>
                  </a:lnTo>
                  <a:lnTo>
                    <a:pt x="405061" y="291716"/>
                  </a:lnTo>
                  <a:lnTo>
                    <a:pt x="443401" y="266492"/>
                  </a:lnTo>
                  <a:lnTo>
                    <a:pt x="483146" y="242221"/>
                  </a:lnTo>
                  <a:lnTo>
                    <a:pt x="524253" y="218932"/>
                  </a:lnTo>
                  <a:lnTo>
                    <a:pt x="566679" y="196653"/>
                  </a:lnTo>
                  <a:lnTo>
                    <a:pt x="610381" y="175412"/>
                  </a:lnTo>
                  <a:lnTo>
                    <a:pt x="655315" y="155238"/>
                  </a:lnTo>
                  <a:lnTo>
                    <a:pt x="701439" y="136159"/>
                  </a:lnTo>
                  <a:lnTo>
                    <a:pt x="748708" y="118204"/>
                  </a:lnTo>
                  <a:lnTo>
                    <a:pt x="797079" y="101401"/>
                  </a:lnTo>
                  <a:lnTo>
                    <a:pt x="846510" y="85779"/>
                  </a:lnTo>
                  <a:lnTo>
                    <a:pt x="896958" y="71366"/>
                  </a:lnTo>
                  <a:lnTo>
                    <a:pt x="948378" y="58190"/>
                  </a:lnTo>
                  <a:lnTo>
                    <a:pt x="1000727" y="46281"/>
                  </a:lnTo>
                  <a:lnTo>
                    <a:pt x="1053963" y="35666"/>
                  </a:lnTo>
                  <a:lnTo>
                    <a:pt x="1108042" y="26374"/>
                  </a:lnTo>
                  <a:lnTo>
                    <a:pt x="1162921" y="18434"/>
                  </a:lnTo>
                  <a:lnTo>
                    <a:pt x="1218557" y="11873"/>
                  </a:lnTo>
                  <a:lnTo>
                    <a:pt x="1274905" y="6721"/>
                  </a:lnTo>
                  <a:lnTo>
                    <a:pt x="1331924" y="3006"/>
                  </a:lnTo>
                  <a:lnTo>
                    <a:pt x="1389570" y="756"/>
                  </a:lnTo>
                  <a:lnTo>
                    <a:pt x="1447800" y="0"/>
                  </a:lnTo>
                  <a:lnTo>
                    <a:pt x="1506029" y="756"/>
                  </a:lnTo>
                  <a:lnTo>
                    <a:pt x="1563675" y="3006"/>
                  </a:lnTo>
                  <a:lnTo>
                    <a:pt x="1620694" y="6721"/>
                  </a:lnTo>
                  <a:lnTo>
                    <a:pt x="1677042" y="11873"/>
                  </a:lnTo>
                  <a:lnTo>
                    <a:pt x="1732678" y="18434"/>
                  </a:lnTo>
                  <a:lnTo>
                    <a:pt x="1787557" y="26374"/>
                  </a:lnTo>
                  <a:lnTo>
                    <a:pt x="1841636" y="35666"/>
                  </a:lnTo>
                  <a:lnTo>
                    <a:pt x="1894872" y="46281"/>
                  </a:lnTo>
                  <a:lnTo>
                    <a:pt x="1947221" y="58190"/>
                  </a:lnTo>
                  <a:lnTo>
                    <a:pt x="1998641" y="71366"/>
                  </a:lnTo>
                  <a:lnTo>
                    <a:pt x="2049089" y="85779"/>
                  </a:lnTo>
                  <a:lnTo>
                    <a:pt x="2098520" y="101401"/>
                  </a:lnTo>
                  <a:lnTo>
                    <a:pt x="2146891" y="118204"/>
                  </a:lnTo>
                  <a:lnTo>
                    <a:pt x="2194160" y="136159"/>
                  </a:lnTo>
                  <a:lnTo>
                    <a:pt x="2240284" y="155238"/>
                  </a:lnTo>
                  <a:lnTo>
                    <a:pt x="2285218" y="175412"/>
                  </a:lnTo>
                  <a:lnTo>
                    <a:pt x="2328920" y="196653"/>
                  </a:lnTo>
                  <a:lnTo>
                    <a:pt x="2371346" y="218932"/>
                  </a:lnTo>
                  <a:lnTo>
                    <a:pt x="2412453" y="242221"/>
                  </a:lnTo>
                  <a:lnTo>
                    <a:pt x="2452198" y="266492"/>
                  </a:lnTo>
                  <a:lnTo>
                    <a:pt x="2490538" y="291716"/>
                  </a:lnTo>
                  <a:lnTo>
                    <a:pt x="2527429" y="317864"/>
                  </a:lnTo>
                  <a:lnTo>
                    <a:pt x="2562829" y="344909"/>
                  </a:lnTo>
                  <a:lnTo>
                    <a:pt x="2596693" y="372821"/>
                  </a:lnTo>
                  <a:lnTo>
                    <a:pt x="2628979" y="401572"/>
                  </a:lnTo>
                  <a:lnTo>
                    <a:pt x="2659643" y="431134"/>
                  </a:lnTo>
                  <a:lnTo>
                    <a:pt x="2688642" y="461478"/>
                  </a:lnTo>
                  <a:lnTo>
                    <a:pt x="2715933" y="492577"/>
                  </a:lnTo>
                  <a:lnTo>
                    <a:pt x="2741473" y="524400"/>
                  </a:lnTo>
                  <a:lnTo>
                    <a:pt x="2765218" y="556920"/>
                  </a:lnTo>
                  <a:lnTo>
                    <a:pt x="2787126" y="590109"/>
                  </a:lnTo>
                  <a:lnTo>
                    <a:pt x="2807152" y="623938"/>
                  </a:lnTo>
                  <a:lnTo>
                    <a:pt x="2825253" y="658378"/>
                  </a:lnTo>
                  <a:lnTo>
                    <a:pt x="2841388" y="693401"/>
                  </a:lnTo>
                  <a:lnTo>
                    <a:pt x="2855511" y="728979"/>
                  </a:lnTo>
                  <a:lnTo>
                    <a:pt x="2877552" y="801685"/>
                  </a:lnTo>
                  <a:lnTo>
                    <a:pt x="2891030" y="876268"/>
                  </a:lnTo>
                  <a:lnTo>
                    <a:pt x="2895600" y="952500"/>
                  </a:lnTo>
                  <a:lnTo>
                    <a:pt x="2894450" y="990807"/>
                  </a:lnTo>
                  <a:lnTo>
                    <a:pt x="2885383" y="1066243"/>
                  </a:lnTo>
                  <a:lnTo>
                    <a:pt x="2867580" y="1139916"/>
                  </a:lnTo>
                  <a:lnTo>
                    <a:pt x="2841388" y="1211598"/>
                  </a:lnTo>
                  <a:lnTo>
                    <a:pt x="2825253" y="1246621"/>
                  </a:lnTo>
                  <a:lnTo>
                    <a:pt x="2807152" y="1281061"/>
                  </a:lnTo>
                  <a:lnTo>
                    <a:pt x="2787126" y="1314890"/>
                  </a:lnTo>
                  <a:lnTo>
                    <a:pt x="2765218" y="1348079"/>
                  </a:lnTo>
                  <a:lnTo>
                    <a:pt x="2741473" y="1380599"/>
                  </a:lnTo>
                  <a:lnTo>
                    <a:pt x="2715933" y="1412422"/>
                  </a:lnTo>
                  <a:lnTo>
                    <a:pt x="2688642" y="1443521"/>
                  </a:lnTo>
                  <a:lnTo>
                    <a:pt x="2659643" y="1473865"/>
                  </a:lnTo>
                  <a:lnTo>
                    <a:pt x="2628979" y="1503427"/>
                  </a:lnTo>
                  <a:lnTo>
                    <a:pt x="2596693" y="1532178"/>
                  </a:lnTo>
                  <a:lnTo>
                    <a:pt x="2562829" y="1560090"/>
                  </a:lnTo>
                  <a:lnTo>
                    <a:pt x="2527429" y="1587135"/>
                  </a:lnTo>
                  <a:lnTo>
                    <a:pt x="2490538" y="1613283"/>
                  </a:lnTo>
                  <a:lnTo>
                    <a:pt x="2452198" y="1638507"/>
                  </a:lnTo>
                  <a:lnTo>
                    <a:pt x="2412453" y="1662778"/>
                  </a:lnTo>
                  <a:lnTo>
                    <a:pt x="2371346" y="1686067"/>
                  </a:lnTo>
                  <a:lnTo>
                    <a:pt x="2328920" y="1708346"/>
                  </a:lnTo>
                  <a:lnTo>
                    <a:pt x="2285218" y="1729587"/>
                  </a:lnTo>
                  <a:lnTo>
                    <a:pt x="2240284" y="1749761"/>
                  </a:lnTo>
                  <a:lnTo>
                    <a:pt x="2194160" y="1768840"/>
                  </a:lnTo>
                  <a:lnTo>
                    <a:pt x="2146891" y="1786795"/>
                  </a:lnTo>
                  <a:lnTo>
                    <a:pt x="2098520" y="1803598"/>
                  </a:lnTo>
                  <a:lnTo>
                    <a:pt x="2049089" y="1819220"/>
                  </a:lnTo>
                  <a:lnTo>
                    <a:pt x="1998641" y="1833633"/>
                  </a:lnTo>
                  <a:lnTo>
                    <a:pt x="1947221" y="1846809"/>
                  </a:lnTo>
                  <a:lnTo>
                    <a:pt x="1894872" y="1858718"/>
                  </a:lnTo>
                  <a:lnTo>
                    <a:pt x="1841636" y="1869333"/>
                  </a:lnTo>
                  <a:lnTo>
                    <a:pt x="1787557" y="1878625"/>
                  </a:lnTo>
                  <a:lnTo>
                    <a:pt x="1732678" y="1886565"/>
                  </a:lnTo>
                  <a:lnTo>
                    <a:pt x="1677042" y="1893126"/>
                  </a:lnTo>
                  <a:lnTo>
                    <a:pt x="1620694" y="1898278"/>
                  </a:lnTo>
                  <a:lnTo>
                    <a:pt x="1563675" y="1901993"/>
                  </a:lnTo>
                  <a:lnTo>
                    <a:pt x="1506029" y="1904243"/>
                  </a:lnTo>
                  <a:lnTo>
                    <a:pt x="1447800" y="1905000"/>
                  </a:lnTo>
                  <a:lnTo>
                    <a:pt x="1389570" y="1904243"/>
                  </a:lnTo>
                  <a:lnTo>
                    <a:pt x="1331924" y="1901993"/>
                  </a:lnTo>
                  <a:lnTo>
                    <a:pt x="1274905" y="1898278"/>
                  </a:lnTo>
                  <a:lnTo>
                    <a:pt x="1218557" y="1893126"/>
                  </a:lnTo>
                  <a:lnTo>
                    <a:pt x="1162921" y="1886565"/>
                  </a:lnTo>
                  <a:lnTo>
                    <a:pt x="1108042" y="1878625"/>
                  </a:lnTo>
                  <a:lnTo>
                    <a:pt x="1053963" y="1869333"/>
                  </a:lnTo>
                  <a:lnTo>
                    <a:pt x="1000727" y="1858718"/>
                  </a:lnTo>
                  <a:lnTo>
                    <a:pt x="948378" y="1846809"/>
                  </a:lnTo>
                  <a:lnTo>
                    <a:pt x="896958" y="1833633"/>
                  </a:lnTo>
                  <a:lnTo>
                    <a:pt x="846510" y="1819220"/>
                  </a:lnTo>
                  <a:lnTo>
                    <a:pt x="797079" y="1803598"/>
                  </a:lnTo>
                  <a:lnTo>
                    <a:pt x="748708" y="1786795"/>
                  </a:lnTo>
                  <a:lnTo>
                    <a:pt x="701439" y="1768840"/>
                  </a:lnTo>
                  <a:lnTo>
                    <a:pt x="655315" y="1749761"/>
                  </a:lnTo>
                  <a:lnTo>
                    <a:pt x="610381" y="1729587"/>
                  </a:lnTo>
                  <a:lnTo>
                    <a:pt x="566679" y="1708346"/>
                  </a:lnTo>
                  <a:lnTo>
                    <a:pt x="524253" y="1686067"/>
                  </a:lnTo>
                  <a:lnTo>
                    <a:pt x="483146" y="1662778"/>
                  </a:lnTo>
                  <a:lnTo>
                    <a:pt x="443401" y="1638507"/>
                  </a:lnTo>
                  <a:lnTo>
                    <a:pt x="405061" y="1613283"/>
                  </a:lnTo>
                  <a:lnTo>
                    <a:pt x="368170" y="1587135"/>
                  </a:lnTo>
                  <a:lnTo>
                    <a:pt x="332770" y="1560090"/>
                  </a:lnTo>
                  <a:lnTo>
                    <a:pt x="298906" y="1532178"/>
                  </a:lnTo>
                  <a:lnTo>
                    <a:pt x="266620" y="1503427"/>
                  </a:lnTo>
                  <a:lnTo>
                    <a:pt x="235956" y="1473865"/>
                  </a:lnTo>
                  <a:lnTo>
                    <a:pt x="206957" y="1443521"/>
                  </a:lnTo>
                  <a:lnTo>
                    <a:pt x="179666" y="1412422"/>
                  </a:lnTo>
                  <a:lnTo>
                    <a:pt x="154126" y="1380599"/>
                  </a:lnTo>
                  <a:lnTo>
                    <a:pt x="130381" y="1348079"/>
                  </a:lnTo>
                  <a:lnTo>
                    <a:pt x="108473" y="1314890"/>
                  </a:lnTo>
                  <a:lnTo>
                    <a:pt x="88447" y="1281061"/>
                  </a:lnTo>
                  <a:lnTo>
                    <a:pt x="70346" y="1246621"/>
                  </a:lnTo>
                  <a:lnTo>
                    <a:pt x="54211" y="1211598"/>
                  </a:lnTo>
                  <a:lnTo>
                    <a:pt x="40088" y="1176020"/>
                  </a:lnTo>
                  <a:lnTo>
                    <a:pt x="18047" y="1103314"/>
                  </a:lnTo>
                  <a:lnTo>
                    <a:pt x="4569" y="1028731"/>
                  </a:lnTo>
                  <a:lnTo>
                    <a:pt x="0" y="952500"/>
                  </a:lnTo>
                  <a:close/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524000" y="5605463"/>
            <a:ext cx="9144000" cy="567055"/>
          </a:xfrm>
          <a:custGeom>
            <a:avLst/>
            <a:gdLst/>
            <a:ahLst/>
            <a:cxnLst/>
            <a:rect l="l" t="t" r="r" b="b"/>
            <a:pathLst>
              <a:path w="9144000" h="567054">
                <a:moveTo>
                  <a:pt x="9144000" y="0"/>
                </a:moveTo>
                <a:lnTo>
                  <a:pt x="0" y="0"/>
                </a:lnTo>
                <a:lnTo>
                  <a:pt x="0" y="566737"/>
                </a:lnTo>
                <a:lnTo>
                  <a:pt x="9144000" y="566737"/>
                </a:lnTo>
                <a:lnTo>
                  <a:pt x="9144000" y="0"/>
                </a:lnTo>
                <a:close/>
              </a:path>
            </a:pathLst>
          </a:custGeom>
          <a:solidFill>
            <a:srgbClr val="1F9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56892" y="5797804"/>
            <a:ext cx="372554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b="1" spc="40" dirty="0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medición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45" dirty="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(CT)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9800" y="533400"/>
            <a:ext cx="7941183" cy="57912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567362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29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9940" y="5753354"/>
            <a:ext cx="3780154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b="1" spc="35" dirty="0">
                <a:solidFill>
                  <a:srgbClr val="FFFFFF"/>
                </a:solidFill>
                <a:latin typeface="Arial"/>
                <a:cs typeface="Arial"/>
              </a:rPr>
              <a:t>Transformadores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55" dirty="0">
                <a:solidFill>
                  <a:srgbClr val="FFFFFF"/>
                </a:solidFill>
                <a:latin typeface="Arial"/>
                <a:cs typeface="Arial"/>
              </a:rPr>
              <a:t>Medida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FFFFFF"/>
                </a:solidFill>
                <a:latin typeface="Arial"/>
                <a:cs typeface="Arial"/>
              </a:rPr>
              <a:t>Tensión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-15" dirty="0">
                <a:solidFill>
                  <a:srgbClr val="FFFFFF"/>
                </a:solidFill>
                <a:latin typeface="Arial"/>
                <a:cs typeface="Arial"/>
              </a:rPr>
              <a:t>(VT)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343138"/>
            <a:ext cx="5791191" cy="3060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2800" y="3403838"/>
            <a:ext cx="6349873" cy="34249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97776" y="1935201"/>
            <a:ext cx="2816225" cy="959237"/>
          </a:xfrm>
          <a:prstGeom prst="rect">
            <a:avLst/>
          </a:prstGeom>
          <a:solidFill>
            <a:srgbClr val="4F81BC"/>
          </a:solidFill>
          <a:ln w="9525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R="57150" algn="ctr">
              <a:lnSpc>
                <a:spcPts val="3560"/>
              </a:lnSpc>
            </a:pPr>
            <a:r>
              <a:rPr sz="3000" b="1" spc="-15" dirty="0" err="1" smtClean="0">
                <a:solidFill>
                  <a:srgbClr val="EDEBE0"/>
                </a:solidFill>
                <a:latin typeface="Arial"/>
                <a:cs typeface="Arial"/>
              </a:rPr>
              <a:t>Relés</a:t>
            </a:r>
            <a:r>
              <a:rPr lang="es-ES" sz="3000" b="1" spc="-15" dirty="0" smtClean="0">
                <a:solidFill>
                  <a:srgbClr val="EDEBE0"/>
                </a:solidFill>
                <a:latin typeface="Arial"/>
                <a:cs typeface="Arial"/>
              </a:rPr>
              <a:t> de</a:t>
            </a:r>
          </a:p>
          <a:p>
            <a:pPr marR="57150" algn="ctr">
              <a:lnSpc>
                <a:spcPts val="3560"/>
              </a:lnSpc>
            </a:pPr>
            <a:r>
              <a:rPr lang="es-ES" sz="3000" b="1" spc="-15" dirty="0" smtClean="0">
                <a:solidFill>
                  <a:srgbClr val="EDEBE0"/>
                </a:solidFill>
                <a:latin typeface="Arial"/>
                <a:cs typeface="Arial"/>
              </a:rPr>
              <a:t>Protección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9400" y="2987080"/>
            <a:ext cx="4005199" cy="26701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9493" y="533400"/>
            <a:ext cx="4577334" cy="5715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4D514C"/>
                </a:solidFill>
                <a:latin typeface="Lucida Sans Unicode"/>
                <a:cs typeface="Lucida Sans Unicode"/>
              </a:rPr>
              <a:t>31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48527" y="1089063"/>
            <a:ext cx="4529073" cy="1077218"/>
          </a:xfrm>
          <a:prstGeom prst="rect">
            <a:avLst/>
          </a:prstGeom>
          <a:solidFill>
            <a:srgbClr val="4F81BC"/>
          </a:solidFill>
          <a:ln w="9525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687070">
              <a:lnSpc>
                <a:spcPts val="4035"/>
              </a:lnSpc>
            </a:pPr>
            <a:r>
              <a:rPr sz="3400" b="1" spc="10" dirty="0" err="1" smtClean="0">
                <a:solidFill>
                  <a:srgbClr val="EDEBE0"/>
                </a:solidFill>
                <a:latin typeface="Arial"/>
                <a:cs typeface="Arial"/>
              </a:rPr>
              <a:t>Equipo</a:t>
            </a:r>
            <a:r>
              <a:rPr lang="es-ES" sz="3400" b="1" spc="10" dirty="0" smtClean="0">
                <a:solidFill>
                  <a:srgbClr val="EDEBE0"/>
                </a:solidFill>
                <a:latin typeface="Arial"/>
                <a:cs typeface="Arial"/>
              </a:rPr>
              <a:t> de</a:t>
            </a:r>
          </a:p>
          <a:p>
            <a:pPr marL="687070">
              <a:lnSpc>
                <a:spcPts val="4035"/>
              </a:lnSpc>
            </a:pPr>
            <a:r>
              <a:rPr lang="es-ES" sz="3600" b="1" spc="30" dirty="0" smtClean="0">
                <a:solidFill>
                  <a:srgbClr val="EDEBE0"/>
                </a:solidFill>
                <a:latin typeface="Arial"/>
                <a:cs typeface="Arial"/>
              </a:rPr>
              <a:t>Comunicaciones</a:t>
            </a:r>
            <a:endParaRPr sz="3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1" y="173102"/>
            <a:ext cx="4703699" cy="6532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4D514C"/>
                </a:solidFill>
                <a:latin typeface="Lucida Sans Unicode"/>
                <a:cs typeface="Lucida Sans Unicode"/>
              </a:rPr>
              <a:t>32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200" y="2590800"/>
            <a:ext cx="9677400" cy="189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5080" indent="-36830" algn="ctr">
              <a:lnSpc>
                <a:spcPct val="1391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0070C0"/>
                </a:solidFill>
              </a:rPr>
              <a:t>Transformador </a:t>
            </a:r>
            <a:r>
              <a:rPr sz="4400" b="1" spc="-20" dirty="0">
                <a:solidFill>
                  <a:srgbClr val="0070C0"/>
                </a:solidFill>
              </a:rPr>
              <a:t>reductor </a:t>
            </a:r>
            <a:r>
              <a:rPr sz="4400" b="1" spc="-10" dirty="0">
                <a:solidFill>
                  <a:srgbClr val="0070C0"/>
                </a:solidFill>
              </a:rPr>
              <a:t>de </a:t>
            </a:r>
            <a:r>
              <a:rPr sz="4400" b="1" spc="-715" dirty="0">
                <a:solidFill>
                  <a:srgbClr val="0070C0"/>
                </a:solidFill>
              </a:rPr>
              <a:t> </a:t>
            </a:r>
            <a:r>
              <a:rPr sz="4400" b="1" spc="-35" dirty="0">
                <a:solidFill>
                  <a:srgbClr val="0070C0"/>
                </a:solidFill>
              </a:rPr>
              <a:t>subestación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sz="4400" b="1" spc="-10" dirty="0">
                <a:solidFill>
                  <a:srgbClr val="0070C0"/>
                </a:solidFill>
              </a:rPr>
              <a:t>de</a:t>
            </a:r>
            <a:r>
              <a:rPr sz="4400" b="1" spc="-130" dirty="0">
                <a:solidFill>
                  <a:srgbClr val="0070C0"/>
                </a:solidFill>
              </a:rPr>
              <a:t> </a:t>
            </a:r>
            <a:r>
              <a:rPr sz="4400" b="1" spc="-30" dirty="0">
                <a:solidFill>
                  <a:srgbClr val="0070C0"/>
                </a:solidFill>
              </a:rPr>
              <a:t>transmisión</a:t>
            </a:r>
            <a:endParaRPr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n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533400"/>
            <a:ext cx="85344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0132" y="627507"/>
            <a:ext cx="52171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100" b="1" spc="-35" dirty="0">
                <a:solidFill>
                  <a:srgbClr val="0070C0"/>
                </a:solidFill>
              </a:rPr>
              <a:t>Subestación</a:t>
            </a:r>
            <a:r>
              <a:rPr sz="3100" b="1" spc="-180" dirty="0">
                <a:solidFill>
                  <a:srgbClr val="0070C0"/>
                </a:solidFill>
              </a:rPr>
              <a:t> </a:t>
            </a:r>
            <a:r>
              <a:rPr sz="3100" b="1" spc="-15" dirty="0">
                <a:solidFill>
                  <a:srgbClr val="0070C0"/>
                </a:solidFill>
              </a:rPr>
              <a:t>de</a:t>
            </a:r>
            <a:r>
              <a:rPr sz="3100" b="1" spc="-180" dirty="0">
                <a:solidFill>
                  <a:srgbClr val="0070C0"/>
                </a:solidFill>
              </a:rPr>
              <a:t> </a:t>
            </a:r>
            <a:r>
              <a:rPr sz="3100" b="1" spc="-60" dirty="0">
                <a:solidFill>
                  <a:srgbClr val="0070C0"/>
                </a:solidFill>
              </a:rPr>
              <a:t>Transmisión</a:t>
            </a:r>
            <a:endParaRPr sz="31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51332" y="1219200"/>
            <a:ext cx="11414760" cy="5414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3875" indent="-342900" algn="just">
              <a:spcBef>
                <a:spcPts val="100"/>
              </a:spcBef>
              <a:buSzPct val="122222"/>
              <a:buFont typeface="Lucida Sans Unicode"/>
              <a:buChar char="•"/>
              <a:tabLst>
                <a:tab pos="523240" algn="l"/>
                <a:tab pos="523875" algn="l"/>
              </a:tabLst>
            </a:pP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Definición:</a:t>
            </a:r>
            <a:r>
              <a:rPr sz="2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Extra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(EHV)</a:t>
            </a:r>
          </a:p>
          <a:p>
            <a:pPr marL="924560" marR="129539" lvl="1" indent="-287020" algn="just">
              <a:spcBef>
                <a:spcPts val="550"/>
              </a:spcBef>
              <a:buSzPct val="142857"/>
              <a:buChar char="–"/>
              <a:tabLst>
                <a:tab pos="924560" algn="l"/>
                <a:tab pos="925194" algn="l"/>
              </a:tabLst>
            </a:pP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Extra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Voltage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(EHV)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término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dado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superiores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230 </a:t>
            </a:r>
            <a:r>
              <a:rPr sz="2400" spc="-4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kV.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4560" lvl="1" indent="-287020" algn="just">
              <a:spcBef>
                <a:spcPts val="15"/>
              </a:spcBef>
              <a:buSzPct val="125000"/>
              <a:buChar char="–"/>
              <a:tabLst>
                <a:tab pos="924560" algn="l"/>
                <a:tab pos="925194" algn="l"/>
              </a:tabLst>
            </a:pP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ejemplo,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operan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345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kV,</a:t>
            </a:r>
            <a:r>
              <a:rPr sz="24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765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EHV.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8275" lvl="1" algn="just">
              <a:spcBef>
                <a:spcPts val="40"/>
              </a:spcBef>
              <a:buFont typeface="Lucida Sans Unicode"/>
              <a:buChar char="–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3875" indent="-342900" algn="just">
              <a:buSzPct val="122222"/>
              <a:buFont typeface="Lucida Sans Unicode"/>
              <a:buChar char="•"/>
              <a:tabLst>
                <a:tab pos="523240" algn="l"/>
                <a:tab pos="523875" algn="l"/>
              </a:tabLst>
            </a:pP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Definición: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Ultra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(UHV)</a:t>
            </a:r>
          </a:p>
          <a:p>
            <a:pPr marL="924560" marR="146685" lvl="1" indent="-287020" algn="just">
              <a:spcBef>
                <a:spcPts val="550"/>
              </a:spcBef>
              <a:buSzPct val="142857"/>
              <a:buChar char="–"/>
              <a:tabLst>
                <a:tab pos="924560" algn="l"/>
                <a:tab pos="925194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Ultra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Voltage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(UHV)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término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encima </a:t>
            </a:r>
            <a:r>
              <a:rPr sz="2400" spc="-4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kV.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UHV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todavía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algo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América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Norte.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8275" lvl="1" algn="just">
              <a:spcBef>
                <a:spcPts val="45"/>
              </a:spcBef>
              <a:buFont typeface="Lucida Sans Unicode"/>
              <a:buChar char="–"/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3875" indent="-342900" algn="just">
              <a:spcBef>
                <a:spcPts val="5"/>
              </a:spcBef>
              <a:buSzPct val="146666"/>
              <a:buFont typeface="Lucida Sans Unicode"/>
              <a:buChar char="•"/>
              <a:tabLst>
                <a:tab pos="523240" algn="l"/>
                <a:tab pos="523875" algn="l"/>
              </a:tabLst>
            </a:pP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Definición: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continua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65" dirty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(HVDC)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4560" marR="5080" lvl="1" indent="-287020" algn="just">
              <a:spcBef>
                <a:spcPts val="565"/>
              </a:spcBef>
              <a:buSzPct val="166666"/>
              <a:buChar char="–"/>
              <a:tabLst>
                <a:tab pos="924560" algn="l"/>
                <a:tab pos="925194" algn="l"/>
              </a:tabLst>
            </a:pP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Además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descritas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anteriormente,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algunas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empresas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públicos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líneas </a:t>
            </a:r>
            <a:r>
              <a:rPr sz="2400" spc="-3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continua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(HVDC)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hasta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kV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polo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polo.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0132" y="627507"/>
            <a:ext cx="52171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100" b="1" spc="-35" dirty="0">
                <a:solidFill>
                  <a:srgbClr val="0070C0"/>
                </a:solidFill>
              </a:rPr>
              <a:t>Subestación</a:t>
            </a:r>
            <a:r>
              <a:rPr sz="3100" b="1" spc="-180" dirty="0">
                <a:solidFill>
                  <a:srgbClr val="0070C0"/>
                </a:solidFill>
              </a:rPr>
              <a:t> </a:t>
            </a:r>
            <a:r>
              <a:rPr sz="3100" b="1" spc="-15" dirty="0">
                <a:solidFill>
                  <a:srgbClr val="0070C0"/>
                </a:solidFill>
              </a:rPr>
              <a:t>de</a:t>
            </a:r>
            <a:r>
              <a:rPr sz="3100" b="1" spc="-180" dirty="0">
                <a:solidFill>
                  <a:srgbClr val="0070C0"/>
                </a:solidFill>
              </a:rPr>
              <a:t> </a:t>
            </a:r>
            <a:r>
              <a:rPr sz="3100" b="1" spc="-60" dirty="0">
                <a:solidFill>
                  <a:srgbClr val="0070C0"/>
                </a:solidFill>
              </a:rPr>
              <a:t>Transmisión</a:t>
            </a:r>
            <a:endParaRPr sz="31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295400"/>
            <a:ext cx="10744200" cy="487056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algn="just">
              <a:spcBef>
                <a:spcPts val="760"/>
              </a:spcBef>
            </a:pPr>
            <a:r>
              <a:rPr sz="2800" b="1" spc="35" dirty="0">
                <a:latin typeface="Arial" panose="020B0604020202020204" pitchFamily="34" charset="0"/>
                <a:cs typeface="Arial" panose="020B0604020202020204" pitchFamily="34" charset="0"/>
              </a:rPr>
              <a:t>Definición:</a:t>
            </a:r>
            <a:r>
              <a:rPr sz="28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5" dirty="0">
                <a:latin typeface="Arial" panose="020B0604020202020204" pitchFamily="34" charset="0"/>
                <a:cs typeface="Arial" panose="020B0604020202020204" pitchFamily="34" charset="0"/>
              </a:rPr>
              <a:t>Estación</a:t>
            </a:r>
            <a:r>
              <a:rPr sz="28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5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conmutación</a:t>
            </a:r>
            <a:r>
              <a:rPr lang="es-ES" sz="2800" b="1" spc="60" dirty="0" smtClean="0">
                <a:latin typeface="Arial" panose="020B0604020202020204" pitchFamily="34" charset="0"/>
                <a:cs typeface="Arial" panose="020B0604020202020204" pitchFamily="34" charset="0"/>
              </a:rPr>
              <a:t> o maniobra</a:t>
            </a:r>
          </a:p>
          <a:p>
            <a:pPr marL="12700" algn="just">
              <a:spcBef>
                <a:spcPts val="760"/>
              </a:spcBef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290830" indent="-287020" algn="just">
              <a:lnSpc>
                <a:spcPts val="3360"/>
              </a:lnSpc>
              <a:spcBef>
                <a:spcPts val="1040"/>
              </a:spcBef>
              <a:buSzPct val="140000"/>
              <a:buChar char="–"/>
              <a:tabLst>
                <a:tab pos="756920" algn="l"/>
              </a:tabLst>
            </a:pP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Algunas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transmisión,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denominadas </a:t>
            </a:r>
            <a:r>
              <a:rPr sz="2800" spc="-6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35" dirty="0">
                <a:latin typeface="Arial" panose="020B0604020202020204" pitchFamily="34" charset="0"/>
                <a:cs typeface="Arial" panose="020B0604020202020204" pitchFamily="34" charset="0"/>
              </a:rPr>
              <a:t>estaciones </a:t>
            </a:r>
            <a:r>
              <a:rPr sz="2800" b="1" i="1" spc="50" dirty="0">
                <a:latin typeface="Arial" panose="020B0604020202020204" pitchFamily="34" charset="0"/>
                <a:cs typeface="Arial" panose="020B0604020202020204" pitchFamily="34" charset="0"/>
              </a:rPr>
              <a:t>de conmutación, </a:t>
            </a:r>
            <a:r>
              <a:rPr sz="2800" b="1" i="1" spc="114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800" b="1" i="1" spc="65" dirty="0" err="1">
                <a:latin typeface="Arial" panose="020B0604020202020204" pitchFamily="34" charset="0"/>
                <a:cs typeface="Arial" panose="020B0604020202020204" pitchFamily="34" charset="0"/>
              </a:rPr>
              <a:t>contienen</a:t>
            </a:r>
            <a:r>
              <a:rPr sz="2800" b="1" i="1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s-ES" sz="28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8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bien,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contienen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el equipo </a:t>
            </a:r>
            <a:r>
              <a:rPr sz="2800" spc="-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seccionar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 err="1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8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spc="-3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290830" indent="-287020" algn="just">
              <a:lnSpc>
                <a:spcPts val="3360"/>
              </a:lnSpc>
              <a:spcBef>
                <a:spcPts val="1040"/>
              </a:spcBef>
              <a:buSzPct val="140000"/>
              <a:buChar char="–"/>
              <a:tabLst>
                <a:tab pos="756920" algn="l"/>
              </a:tabLst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5080" indent="-287020" algn="just">
              <a:lnSpc>
                <a:spcPts val="3360"/>
              </a:lnSpc>
              <a:spcBef>
                <a:spcPts val="484"/>
              </a:spcBef>
              <a:buSzPct val="164705"/>
              <a:buChar char="–"/>
              <a:tabLst>
                <a:tab pos="756920" algn="l"/>
              </a:tabLst>
            </a:pP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estación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conmutación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cambia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transmisión </a:t>
            </a:r>
            <a:r>
              <a:rPr sz="2800" spc="-5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dentro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fuera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servicio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cuando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aislar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problemática.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6400" y="838200"/>
            <a:ext cx="9144000" cy="5367655"/>
            <a:chOff x="0" y="0"/>
            <a:chExt cx="9144000" cy="536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0"/>
              <a:ext cx="6486525" cy="48648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0958" y="2514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75" dirty="0">
                <a:solidFill>
                  <a:srgbClr val="A5A5A5"/>
                </a:solidFill>
                <a:latin typeface="Lucida Sans Unicode"/>
                <a:cs typeface="Lucida Sans Unicode"/>
              </a:rPr>
              <a:t>37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6600" y="5831339"/>
            <a:ext cx="17716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Estación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FFFFFF"/>
                </a:solidFill>
                <a:latin typeface="Arial"/>
                <a:cs typeface="Arial"/>
              </a:rPr>
              <a:t>conmutación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0" y="533400"/>
            <a:ext cx="9144000" cy="6095997"/>
            <a:chOff x="0" y="551793"/>
            <a:chExt cx="9144000" cy="63062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51793"/>
              <a:ext cx="9144000" cy="63062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605462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57400" y="5535209"/>
            <a:ext cx="184594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b="1" spc="60" dirty="0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209551"/>
            <a:ext cx="9144000" cy="6391275"/>
            <a:chOff x="0" y="209550"/>
            <a:chExt cx="9144000" cy="6391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662" y="209550"/>
              <a:ext cx="8516874" cy="63912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40355" y="5002021"/>
            <a:ext cx="184594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b="1" spc="60" dirty="0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000" y="1981200"/>
            <a:ext cx="95250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30" dirty="0" err="1" smtClean="0">
                <a:solidFill>
                  <a:srgbClr val="0070C0"/>
                </a:solidFill>
              </a:rPr>
              <a:t>Subsistema</a:t>
            </a:r>
            <a:r>
              <a:rPr sz="4800" b="1" spc="-165" dirty="0" smtClean="0">
                <a:solidFill>
                  <a:srgbClr val="0070C0"/>
                </a:solidFill>
              </a:rPr>
              <a:t> </a:t>
            </a:r>
            <a:r>
              <a:rPr sz="4800" b="1" spc="-15" dirty="0" smtClean="0">
                <a:solidFill>
                  <a:srgbClr val="0070C0"/>
                </a:solidFill>
              </a:rPr>
              <a:t>de</a:t>
            </a:r>
            <a:r>
              <a:rPr sz="4800" b="1" spc="-165" dirty="0" smtClean="0">
                <a:solidFill>
                  <a:srgbClr val="0070C0"/>
                </a:solidFill>
              </a:rPr>
              <a:t> </a:t>
            </a:r>
            <a:r>
              <a:rPr sz="4800" b="1" spc="-35" dirty="0" err="1" smtClean="0">
                <a:solidFill>
                  <a:srgbClr val="0070C0"/>
                </a:solidFill>
              </a:rPr>
              <a:t>transmisión</a:t>
            </a:r>
            <a:r>
              <a:rPr sz="4800" b="1" spc="-165" dirty="0" smtClean="0">
                <a:solidFill>
                  <a:srgbClr val="0070C0"/>
                </a:solidFill>
              </a:rPr>
              <a:t> </a:t>
            </a:r>
            <a:r>
              <a:rPr lang="es-ES" sz="4800" b="1" spc="-165" dirty="0" smtClean="0">
                <a:solidFill>
                  <a:srgbClr val="0070C0"/>
                </a:solidFill>
              </a:rPr>
              <a:t/>
            </a:r>
            <a:br>
              <a:rPr lang="es-ES" sz="4800" b="1" spc="-165" dirty="0" smtClean="0">
                <a:solidFill>
                  <a:srgbClr val="0070C0"/>
                </a:solidFill>
              </a:rPr>
            </a:br>
            <a:r>
              <a:rPr sz="4800" b="1" spc="-35" dirty="0" smtClean="0">
                <a:solidFill>
                  <a:srgbClr val="0070C0"/>
                </a:solidFill>
              </a:rPr>
              <a:t>y</a:t>
            </a:r>
            <a:r>
              <a:rPr lang="es-ES" sz="4800" b="1" spc="-35" dirty="0" smtClean="0">
                <a:solidFill>
                  <a:srgbClr val="0070C0"/>
                </a:solidFill>
              </a:rPr>
              <a:t/>
            </a:r>
            <a:br>
              <a:rPr lang="es-ES" sz="4800" b="1" spc="-35" dirty="0" smtClean="0">
                <a:solidFill>
                  <a:srgbClr val="0070C0"/>
                </a:solidFill>
              </a:rPr>
            </a:br>
            <a:r>
              <a:rPr lang="es-ES" sz="4800" b="1" spc="-25" dirty="0" smtClean="0">
                <a:solidFill>
                  <a:srgbClr val="0070C0"/>
                </a:solidFill>
              </a:rPr>
              <a:t>Subestación</a:t>
            </a:r>
            <a:r>
              <a:rPr lang="es-ES" sz="4800" b="1" spc="-145" dirty="0" smtClean="0">
                <a:solidFill>
                  <a:srgbClr val="0070C0"/>
                </a:solidFill>
              </a:rPr>
              <a:t> </a:t>
            </a:r>
            <a:r>
              <a:rPr lang="es-ES" sz="4800" b="1" spc="-10" dirty="0" smtClean="0">
                <a:solidFill>
                  <a:srgbClr val="0070C0"/>
                </a:solidFill>
              </a:rPr>
              <a:t>de</a:t>
            </a:r>
            <a:r>
              <a:rPr lang="es-ES" sz="4800" b="1" spc="-145" dirty="0" smtClean="0">
                <a:solidFill>
                  <a:srgbClr val="0070C0"/>
                </a:solidFill>
              </a:rPr>
              <a:t> </a:t>
            </a:r>
            <a:r>
              <a:rPr lang="es-ES" sz="4800" b="1" spc="-40" dirty="0" smtClean="0">
                <a:solidFill>
                  <a:srgbClr val="0070C0"/>
                </a:solidFill>
              </a:rPr>
              <a:t>distribución</a:t>
            </a:r>
            <a:r>
              <a:rPr lang="es-ES" sz="4800" b="1" dirty="0" smtClean="0">
                <a:solidFill>
                  <a:srgbClr val="0070C0"/>
                </a:solidFill>
              </a:rPr>
              <a:t/>
            </a:r>
            <a:br>
              <a:rPr lang="es-ES" sz="4800" b="1" dirty="0" smtClean="0">
                <a:solidFill>
                  <a:srgbClr val="0070C0"/>
                </a:solidFill>
              </a:rPr>
            </a:br>
            <a:endParaRPr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n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3401"/>
            <a:ext cx="8991599" cy="579119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45179" y="381000"/>
            <a:ext cx="53492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b="1" spc="-25" dirty="0">
                <a:solidFill>
                  <a:srgbClr val="0070C0"/>
                </a:solidFill>
              </a:rPr>
              <a:t>Sistema</a:t>
            </a:r>
            <a:r>
              <a:rPr sz="3300" b="1" spc="-220" dirty="0">
                <a:solidFill>
                  <a:srgbClr val="0070C0"/>
                </a:solidFill>
              </a:rPr>
              <a:t> </a:t>
            </a:r>
            <a:r>
              <a:rPr sz="3300" b="1" spc="-15" dirty="0">
                <a:solidFill>
                  <a:srgbClr val="0070C0"/>
                </a:solidFill>
              </a:rPr>
              <a:t>de</a:t>
            </a:r>
            <a:r>
              <a:rPr sz="3300" b="1" spc="-215" dirty="0">
                <a:solidFill>
                  <a:srgbClr val="0070C0"/>
                </a:solidFill>
              </a:rPr>
              <a:t> </a:t>
            </a:r>
            <a:r>
              <a:rPr sz="3300" b="1" spc="-45" dirty="0">
                <a:solidFill>
                  <a:srgbClr val="0070C0"/>
                </a:solidFill>
              </a:rPr>
              <a:t>subtransmisión</a:t>
            </a:r>
            <a:endParaRPr sz="33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599" y="909320"/>
            <a:ext cx="10820399" cy="5902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23825" indent="-342900" algn="just">
              <a:spcBef>
                <a:spcPts val="100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instalación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subtransmisión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sirve como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intermedio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6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suministra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electricidad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clientes.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spcBef>
                <a:spcPts val="1200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oscila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típicamente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46kV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229kV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 algn="just">
              <a:lnSpc>
                <a:spcPct val="125000"/>
              </a:lnSpc>
              <a:spcBef>
                <a:spcPts val="1125"/>
              </a:spcBef>
              <a:buSzPct val="156250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menudo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deseables </a:t>
            </a:r>
            <a:r>
              <a:rPr sz="2800" spc="-4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porque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amplios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"derechos de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paso"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(áreas de tierra 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través de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cuales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pasan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líneas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transmisión)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necesitan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líneas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disponibles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áreas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sz="2800" spc="-4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densamente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pobladas.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955040" indent="-342900" algn="just">
              <a:lnSpc>
                <a:spcPct val="125000"/>
              </a:lnSpc>
              <a:spcBef>
                <a:spcPts val="1200"/>
              </a:spcBef>
              <a:buSzPct val="156250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mismos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 err="1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9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sz="2800" spc="-4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servidumbre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5200" y="381000"/>
            <a:ext cx="4972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30" dirty="0">
                <a:solidFill>
                  <a:srgbClr val="0070C0"/>
                </a:solidFill>
              </a:rPr>
              <a:t>Subestación</a:t>
            </a:r>
            <a:r>
              <a:rPr sz="3000" b="1" spc="-200" dirty="0">
                <a:solidFill>
                  <a:srgbClr val="0070C0"/>
                </a:solidFill>
              </a:rPr>
              <a:t> </a:t>
            </a:r>
            <a:r>
              <a:rPr sz="3000" b="1" spc="-15" dirty="0">
                <a:solidFill>
                  <a:srgbClr val="0070C0"/>
                </a:solidFill>
              </a:rPr>
              <a:t>de</a:t>
            </a:r>
            <a:r>
              <a:rPr sz="3000" b="1" spc="-195" dirty="0">
                <a:solidFill>
                  <a:srgbClr val="0070C0"/>
                </a:solidFill>
              </a:rPr>
              <a:t> </a:t>
            </a:r>
            <a:r>
              <a:rPr sz="3000" b="1" spc="-55" dirty="0">
                <a:solidFill>
                  <a:srgbClr val="0070C0"/>
                </a:solidFill>
              </a:rPr>
              <a:t>distribución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990600"/>
            <a:ext cx="11582400" cy="5593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09700" indent="-342900" algn="just">
              <a:spcBef>
                <a:spcPts val="100"/>
              </a:spcBef>
              <a:buSzPct val="142105"/>
              <a:buChar char="•"/>
              <a:tabLst>
                <a:tab pos="354965" algn="l"/>
                <a:tab pos="355600" algn="l"/>
              </a:tabLst>
            </a:pP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subestación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energiza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5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58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800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8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stribución</a:t>
            </a:r>
            <a:r>
              <a:rPr sz="2800" spc="-1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suministra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clientes.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655320" indent="-342900" algn="just">
              <a:spcBef>
                <a:spcPts val="1725"/>
              </a:spcBef>
              <a:buSzPct val="142105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contienen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 err="1"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585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spc="-11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reducen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 err="1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28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800" spc="-10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subtransmisión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sz="2800" spc="-5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primaria.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mayoría de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públicos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operan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-100" dirty="0">
                <a:latin typeface="Arial" panose="020B0604020202020204" pitchFamily="34" charset="0"/>
                <a:cs typeface="Arial" panose="020B0604020202020204" pitchFamily="34" charset="0"/>
              </a:rPr>
              <a:t> 34,5 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 algn="just">
              <a:spcBef>
                <a:spcPts val="1515"/>
              </a:spcBef>
              <a:buSzPct val="180000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automáticos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conmutar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circuitos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individuales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normalmente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se instalan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estaciones.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empresas de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públicos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utilizan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sz="2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desenergizar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volver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energizar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circuitos </a:t>
            </a:r>
            <a:r>
              <a:rPr sz="2800" spc="-45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individuales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defectuosos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sz="2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0309" y="3200400"/>
            <a:ext cx="518731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3700" b="1" spc="-25" dirty="0">
                <a:solidFill>
                  <a:srgbClr val="0070C0"/>
                </a:solidFill>
              </a:rPr>
              <a:t>Sistema</a:t>
            </a:r>
            <a:r>
              <a:rPr lang="es-ES" sz="3700" b="1" spc="-254" dirty="0">
                <a:solidFill>
                  <a:srgbClr val="0070C0"/>
                </a:solidFill>
              </a:rPr>
              <a:t> </a:t>
            </a:r>
            <a:r>
              <a:rPr lang="es-ES" sz="3700" b="1" spc="-15" dirty="0">
                <a:solidFill>
                  <a:srgbClr val="0070C0"/>
                </a:solidFill>
              </a:rPr>
              <a:t>de</a:t>
            </a:r>
            <a:r>
              <a:rPr lang="es-ES" sz="3700" b="1" spc="-254" dirty="0">
                <a:solidFill>
                  <a:srgbClr val="0070C0"/>
                </a:solidFill>
              </a:rPr>
              <a:t> </a:t>
            </a:r>
            <a:r>
              <a:rPr sz="3700" b="1" spc="-65" dirty="0" err="1" smtClean="0">
                <a:solidFill>
                  <a:srgbClr val="0070C0"/>
                </a:solidFill>
              </a:rPr>
              <a:t>distribución</a:t>
            </a:r>
            <a:endParaRPr sz="37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828800"/>
            <a:ext cx="5715000" cy="4648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65246" y="640207"/>
            <a:ext cx="4210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25" dirty="0">
                <a:solidFill>
                  <a:srgbClr val="0070C0"/>
                </a:solidFill>
              </a:rPr>
              <a:t>Sistema</a:t>
            </a:r>
            <a:r>
              <a:rPr sz="3000" b="1" spc="-185" dirty="0">
                <a:solidFill>
                  <a:srgbClr val="0070C0"/>
                </a:solidFill>
              </a:rPr>
              <a:t> </a:t>
            </a:r>
            <a:r>
              <a:rPr sz="3000" b="1" spc="-15" dirty="0">
                <a:solidFill>
                  <a:srgbClr val="0070C0"/>
                </a:solidFill>
              </a:rPr>
              <a:t>de</a:t>
            </a:r>
            <a:r>
              <a:rPr sz="3000" b="1" spc="-180" dirty="0">
                <a:solidFill>
                  <a:srgbClr val="0070C0"/>
                </a:solidFill>
              </a:rPr>
              <a:t> </a:t>
            </a:r>
            <a:r>
              <a:rPr sz="3000" b="1" spc="-55" dirty="0">
                <a:solidFill>
                  <a:srgbClr val="0070C0"/>
                </a:solidFill>
              </a:rPr>
              <a:t>distribución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0806" y="1351303"/>
            <a:ext cx="10820399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300" b="1" spc="40" dirty="0">
                <a:latin typeface="Lucida Sans Unicode"/>
                <a:cs typeface="Lucida Sans Unicode"/>
              </a:rPr>
              <a:t>Un</a:t>
            </a:r>
            <a:r>
              <a:rPr sz="2300" b="1" spc="-135" dirty="0">
                <a:latin typeface="Lucida Sans Unicode"/>
                <a:cs typeface="Lucida Sans Unicode"/>
              </a:rPr>
              <a:t> </a:t>
            </a:r>
            <a:r>
              <a:rPr sz="2300" b="1" spc="-30" dirty="0">
                <a:latin typeface="Lucida Sans Unicode"/>
                <a:cs typeface="Lucida Sans Unicode"/>
              </a:rPr>
              <a:t>sistema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10" dirty="0">
                <a:latin typeface="Lucida Sans Unicode"/>
                <a:cs typeface="Lucida Sans Unicode"/>
              </a:rPr>
              <a:t>de</a:t>
            </a:r>
            <a:r>
              <a:rPr sz="2300" b="1" spc="-135" dirty="0">
                <a:latin typeface="Lucida Sans Unicode"/>
                <a:cs typeface="Lucida Sans Unicode"/>
              </a:rPr>
              <a:t> </a:t>
            </a:r>
            <a:r>
              <a:rPr sz="2300" b="1" spc="-40" dirty="0">
                <a:latin typeface="Lucida Sans Unicode"/>
                <a:cs typeface="Lucida Sans Unicode"/>
              </a:rPr>
              <a:t>distribución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30" dirty="0">
                <a:latin typeface="Lucida Sans Unicode"/>
                <a:cs typeface="Lucida Sans Unicode"/>
              </a:rPr>
              <a:t>es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30" dirty="0">
                <a:latin typeface="Lucida Sans Unicode"/>
                <a:cs typeface="Lucida Sans Unicode"/>
              </a:rPr>
              <a:t>el</a:t>
            </a:r>
            <a:r>
              <a:rPr sz="2300" b="1" spc="-135" dirty="0">
                <a:latin typeface="Lucida Sans Unicode"/>
                <a:cs typeface="Lucida Sans Unicode"/>
              </a:rPr>
              <a:t> </a:t>
            </a:r>
            <a:r>
              <a:rPr sz="2300" b="1" spc="-30" dirty="0">
                <a:latin typeface="Lucida Sans Unicode"/>
                <a:cs typeface="Lucida Sans Unicode"/>
              </a:rPr>
              <a:t>paso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40" dirty="0">
                <a:latin typeface="Lucida Sans Unicode"/>
                <a:cs typeface="Lucida Sans Unicode"/>
              </a:rPr>
              <a:t>final</a:t>
            </a:r>
            <a:r>
              <a:rPr sz="2300" b="1" spc="-135" dirty="0">
                <a:latin typeface="Lucida Sans Unicode"/>
                <a:cs typeface="Lucida Sans Unicode"/>
              </a:rPr>
              <a:t> </a:t>
            </a:r>
            <a:r>
              <a:rPr sz="2300" b="1" dirty="0">
                <a:latin typeface="Lucida Sans Unicode"/>
                <a:cs typeface="Lucida Sans Unicode"/>
              </a:rPr>
              <a:t>para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dirty="0" err="1" smtClean="0">
                <a:latin typeface="Lucida Sans Unicode"/>
                <a:cs typeface="Lucida Sans Unicode"/>
              </a:rPr>
              <a:t>entregar</a:t>
            </a:r>
            <a:r>
              <a:rPr lang="es-ES" sz="2300" b="1" dirty="0" smtClean="0">
                <a:latin typeface="Lucida Sans Unicode"/>
                <a:cs typeface="Lucida Sans Unicode"/>
              </a:rPr>
              <a:t> </a:t>
            </a:r>
            <a:r>
              <a:rPr sz="2300" b="1" spc="-10" dirty="0" err="1" smtClean="0">
                <a:latin typeface="Lucida Sans Unicode"/>
                <a:cs typeface="Lucida Sans Unicode"/>
              </a:rPr>
              <a:t>energía</a:t>
            </a:r>
            <a:r>
              <a:rPr sz="2300" b="1" spc="-130" dirty="0" smtClean="0">
                <a:latin typeface="Lucida Sans Unicode"/>
                <a:cs typeface="Lucida Sans Unicode"/>
              </a:rPr>
              <a:t> </a:t>
            </a:r>
            <a:r>
              <a:rPr sz="2300" b="1" spc="20" dirty="0">
                <a:latin typeface="Lucida Sans Unicode"/>
                <a:cs typeface="Lucida Sans Unicode"/>
              </a:rPr>
              <a:t>a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55" dirty="0">
                <a:latin typeface="Lucida Sans Unicode"/>
                <a:cs typeface="Lucida Sans Unicode"/>
              </a:rPr>
              <a:t>los</a:t>
            </a:r>
            <a:r>
              <a:rPr sz="2300" b="1" spc="-130" dirty="0">
                <a:latin typeface="Lucida Sans Unicode"/>
                <a:cs typeface="Lucida Sans Unicode"/>
              </a:rPr>
              <a:t> </a:t>
            </a:r>
            <a:r>
              <a:rPr sz="2300" b="1" spc="-45" dirty="0">
                <a:latin typeface="Lucida Sans Unicode"/>
                <a:cs typeface="Lucida Sans Unicode"/>
              </a:rPr>
              <a:t>clientes.</a:t>
            </a:r>
            <a:endParaRPr sz="23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86200" y="457200"/>
            <a:ext cx="4210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25" dirty="0">
                <a:solidFill>
                  <a:srgbClr val="0070C0"/>
                </a:solidFill>
              </a:rPr>
              <a:t>Sistema</a:t>
            </a:r>
            <a:r>
              <a:rPr sz="3000" b="1" spc="-185" dirty="0">
                <a:solidFill>
                  <a:srgbClr val="0070C0"/>
                </a:solidFill>
              </a:rPr>
              <a:t> </a:t>
            </a:r>
            <a:r>
              <a:rPr sz="3000" b="1" spc="-15" dirty="0">
                <a:solidFill>
                  <a:srgbClr val="0070C0"/>
                </a:solidFill>
              </a:rPr>
              <a:t>de</a:t>
            </a:r>
            <a:r>
              <a:rPr sz="3000" b="1" spc="-180" dirty="0">
                <a:solidFill>
                  <a:srgbClr val="0070C0"/>
                </a:solidFill>
              </a:rPr>
              <a:t> </a:t>
            </a:r>
            <a:r>
              <a:rPr sz="3000" b="1" spc="-55" dirty="0">
                <a:solidFill>
                  <a:srgbClr val="0070C0"/>
                </a:solidFill>
              </a:rPr>
              <a:t>distribución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904310"/>
            <a:ext cx="11582400" cy="601574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algn="just">
              <a:spcBef>
                <a:spcPts val="250"/>
              </a:spcBef>
            </a:pPr>
            <a:r>
              <a:rPr sz="2800" b="1" spc="50" dirty="0">
                <a:latin typeface="Arial" panose="020B0604020202020204" pitchFamily="34" charset="0"/>
                <a:cs typeface="Arial" panose="020B0604020202020204" pitchFamily="34" charset="0"/>
              </a:rPr>
              <a:t>Alimentadores</a:t>
            </a:r>
            <a:r>
              <a:rPr sz="28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4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35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21360" indent="-342900" algn="just">
              <a:lnSpc>
                <a:spcPts val="3100"/>
              </a:lnSpc>
              <a:spcBef>
                <a:spcPts val="755"/>
              </a:spcBef>
              <a:buSzPct val="166666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subestaciones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suministran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energía 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800" spc="-45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800" spc="-4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ircuitos</a:t>
            </a:r>
            <a:r>
              <a:rPr sz="2800" spc="-9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primarios,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llamados</a:t>
            </a:r>
            <a:r>
              <a:rPr sz="2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alimentadores</a:t>
            </a:r>
            <a:r>
              <a:rPr sz="2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 err="1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sz="2800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spc="-4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21360" indent="-342900" algn="just">
              <a:lnSpc>
                <a:spcPts val="3100"/>
              </a:lnSpc>
              <a:spcBef>
                <a:spcPts val="755"/>
              </a:spcBef>
              <a:buSzPct val="166666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3100"/>
              </a:lnSpc>
              <a:spcBef>
                <a:spcPts val="740"/>
              </a:spcBef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Típicamente</a:t>
            </a:r>
            <a:r>
              <a:rPr sz="28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energizado</a:t>
            </a:r>
            <a:r>
              <a:rPr sz="2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35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sz="2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-145" dirty="0">
                <a:latin typeface="Arial" panose="020B0604020202020204" pitchFamily="34" charset="0"/>
                <a:cs typeface="Arial" panose="020B0604020202020204" pitchFamily="34" charset="0"/>
              </a:rPr>
              <a:t> 34,5</a:t>
            </a:r>
            <a:r>
              <a:rPr sz="2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35" dirty="0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lang="es-ES" sz="2800" spc="-13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ts val="3100"/>
              </a:lnSpc>
              <a:spcBef>
                <a:spcPts val="740"/>
              </a:spcBef>
              <a:buSzPct val="120000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29235" indent="-342900" algn="just">
              <a:lnSpc>
                <a:spcPts val="3100"/>
              </a:lnSpc>
              <a:spcBef>
                <a:spcPts val="620"/>
              </a:spcBef>
              <a:buSzPct val="150000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Transportar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subestaciones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sz="2800" spc="-6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hasta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llegar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clientes</a:t>
            </a:r>
            <a:endParaRPr lang="es-ES" sz="2800" spc="-3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29235" indent="-342900" algn="just">
              <a:lnSpc>
                <a:spcPts val="3100"/>
              </a:lnSpc>
              <a:spcBef>
                <a:spcPts val="620"/>
              </a:spcBef>
              <a:buSzPct val="150000"/>
              <a:buChar char="•"/>
              <a:tabLst>
                <a:tab pos="354965" algn="l"/>
                <a:tab pos="355600" algn="l"/>
              </a:tabLst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 algn="just">
              <a:lnSpc>
                <a:spcPts val="3100"/>
              </a:lnSpc>
              <a:spcBef>
                <a:spcPts val="695"/>
              </a:spcBef>
              <a:buSzPct val="157894"/>
              <a:buChar char="•"/>
              <a:tabLst>
                <a:tab pos="354965" algn="l"/>
                <a:tab pos="355600" algn="l"/>
              </a:tabLst>
            </a:pP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cables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aéreos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sostenidos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postes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públicos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son 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medios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comunes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soportar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alimentadores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800" spc="-40" dirty="0">
                <a:latin typeface="Arial" panose="020B0604020202020204" pitchFamily="34" charset="0"/>
                <a:cs typeface="Arial" panose="020B0604020202020204" pitchFamily="34" charset="0"/>
              </a:rPr>
              <a:t>distribución.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z="2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cables</a:t>
            </a:r>
            <a:r>
              <a:rPr sz="2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subterráneos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65245" y="457200"/>
            <a:ext cx="4210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25" dirty="0">
                <a:solidFill>
                  <a:srgbClr val="0070C0"/>
                </a:solidFill>
              </a:rPr>
              <a:t>Sistema</a:t>
            </a:r>
            <a:r>
              <a:rPr sz="3000" b="1" spc="-185" dirty="0">
                <a:solidFill>
                  <a:srgbClr val="0070C0"/>
                </a:solidFill>
              </a:rPr>
              <a:t> </a:t>
            </a:r>
            <a:r>
              <a:rPr sz="3000" b="1" spc="-15" dirty="0">
                <a:solidFill>
                  <a:srgbClr val="0070C0"/>
                </a:solidFill>
              </a:rPr>
              <a:t>de</a:t>
            </a:r>
            <a:r>
              <a:rPr sz="3000" b="1" spc="-180" dirty="0">
                <a:solidFill>
                  <a:srgbClr val="0070C0"/>
                </a:solidFill>
              </a:rPr>
              <a:t> </a:t>
            </a:r>
            <a:r>
              <a:rPr sz="3000" b="1" spc="-55" dirty="0">
                <a:solidFill>
                  <a:srgbClr val="0070C0"/>
                </a:solidFill>
              </a:rPr>
              <a:t>distribución</a:t>
            </a:r>
            <a:endParaRPr sz="3000" b="1" dirty="0">
              <a:solidFill>
                <a:srgbClr val="0070C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288" y="1122807"/>
            <a:ext cx="10896600" cy="58176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3000"/>
              </a:lnSpc>
              <a:spcBef>
                <a:spcPts val="100"/>
              </a:spcBef>
              <a:buSzPct val="138888"/>
              <a:buChar char="•"/>
              <a:tabLst>
                <a:tab pos="354965" algn="l"/>
                <a:tab pos="355600" algn="l"/>
              </a:tabLst>
            </a:pPr>
            <a:r>
              <a:rPr sz="2800" spc="-5" dirty="0" smtClean="0">
                <a:latin typeface="Lucida Sans Unicode"/>
                <a:cs typeface="Lucida Sans Unicode"/>
              </a:rPr>
              <a:t>La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mayoría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45" dirty="0" err="1" smtClean="0">
                <a:latin typeface="Lucida Sans Unicode"/>
                <a:cs typeface="Lucida Sans Unicode"/>
              </a:rPr>
              <a:t>los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hogares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20" dirty="0" err="1" smtClean="0">
                <a:latin typeface="Lucida Sans Unicode"/>
                <a:cs typeface="Lucida Sans Unicode"/>
              </a:rPr>
              <a:t>reciben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5" dirty="0" err="1" smtClean="0">
                <a:latin typeface="Lucida Sans Unicode"/>
                <a:cs typeface="Lucida Sans Unicode"/>
              </a:rPr>
              <a:t>energía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15" dirty="0" smtClean="0">
                <a:latin typeface="Lucida Sans Unicode"/>
                <a:cs typeface="Lucida Sans Unicode"/>
              </a:rPr>
              <a:t>a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110" dirty="0" smtClean="0">
                <a:latin typeface="Lucida Sans Unicode"/>
                <a:cs typeface="Lucida Sans Unicode"/>
              </a:rPr>
              <a:t>120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25" dirty="0" smtClean="0">
                <a:latin typeface="Lucida Sans Unicode"/>
                <a:cs typeface="Lucida Sans Unicode"/>
              </a:rPr>
              <a:t>y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110" dirty="0" smtClean="0">
                <a:latin typeface="Lucida Sans Unicode"/>
                <a:cs typeface="Lucida Sans Unicode"/>
              </a:rPr>
              <a:t>240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35" dirty="0" err="1" smtClean="0">
                <a:latin typeface="Lucida Sans Unicode"/>
                <a:cs typeface="Lucida Sans Unicode"/>
              </a:rPr>
              <a:t>voltios</a:t>
            </a:r>
            <a:endParaRPr sz="2800" dirty="0" smtClean="0">
              <a:latin typeface="Lucida Sans Unicode"/>
              <a:cs typeface="Lucida Sans Unicode"/>
            </a:endParaRPr>
          </a:p>
          <a:p>
            <a:pPr marL="355600" marR="222250" indent="-342900" algn="just">
              <a:lnSpc>
                <a:spcPts val="3000"/>
              </a:lnSpc>
              <a:spcBef>
                <a:spcPts val="640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r>
              <a:rPr sz="2800" spc="-35" dirty="0" smtClean="0">
                <a:latin typeface="Lucida Sans Unicode"/>
                <a:cs typeface="Lucida Sans Unicode"/>
              </a:rPr>
              <a:t>Los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35" dirty="0" err="1" smtClean="0">
                <a:latin typeface="Lucida Sans Unicode"/>
                <a:cs typeface="Lucida Sans Unicode"/>
              </a:rPr>
              <a:t>clientes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comerciales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pueden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recibir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5" dirty="0" err="1" smtClean="0">
                <a:latin typeface="Lucida Sans Unicode"/>
                <a:cs typeface="Lucida Sans Unicode"/>
              </a:rPr>
              <a:t>energía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monofásica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20" dirty="0" smtClean="0">
                <a:latin typeface="Lucida Sans Unicode"/>
                <a:cs typeface="Lucida Sans Unicode"/>
              </a:rPr>
              <a:t>o </a:t>
            </a:r>
            <a:r>
              <a:rPr sz="2800" spc="-620" dirty="0" smtClean="0">
                <a:latin typeface="Lucida Sans Unicode"/>
                <a:cs typeface="Lucida Sans Unicode"/>
              </a:rPr>
              <a:t> </a:t>
            </a:r>
            <a:r>
              <a:rPr sz="2800" spc="-35" dirty="0" err="1" smtClean="0">
                <a:latin typeface="Lucida Sans Unicode"/>
                <a:cs typeface="Lucida Sans Unicode"/>
              </a:rPr>
              <a:t>trifásica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5" dirty="0" smtClean="0">
                <a:latin typeface="Lucida Sans Unicode"/>
                <a:cs typeface="Lucida Sans Unicode"/>
              </a:rPr>
              <a:t>hasta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25" dirty="0" smtClean="0">
                <a:latin typeface="Lucida Sans Unicode"/>
                <a:cs typeface="Lucida Sans Unicode"/>
              </a:rPr>
              <a:t>480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voltios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114" dirty="0" smtClean="0">
                <a:latin typeface="Lucida Sans Unicode"/>
                <a:cs typeface="Lucida Sans Unicode"/>
              </a:rPr>
              <a:t> CA</a:t>
            </a:r>
            <a:endParaRPr sz="2800" dirty="0" smtClean="0">
              <a:latin typeface="Lucida Sans Unicode"/>
              <a:cs typeface="Lucida Sans Unicode"/>
            </a:endParaRPr>
          </a:p>
          <a:p>
            <a:pPr marL="355600" marR="184785" indent="-342900" algn="just">
              <a:lnSpc>
                <a:spcPts val="3000"/>
              </a:lnSpc>
              <a:spcBef>
                <a:spcPts val="540"/>
              </a:spcBef>
              <a:buSzPct val="147058"/>
              <a:buChar char="•"/>
              <a:tabLst>
                <a:tab pos="354965" algn="l"/>
                <a:tab pos="355600" algn="l"/>
              </a:tabLst>
            </a:pPr>
            <a:r>
              <a:rPr sz="2800" spc="-35" dirty="0" err="1" smtClean="0">
                <a:latin typeface="Lucida Sans Unicode"/>
                <a:cs typeface="Lucida Sans Unicode"/>
              </a:rPr>
              <a:t>Algunos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clientes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comerciales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20" dirty="0" err="1" smtClean="0">
                <a:latin typeface="Lucida Sans Unicode"/>
                <a:cs typeface="Lucida Sans Unicode"/>
              </a:rPr>
              <a:t>proporcionan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sus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propios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transformadores</a:t>
            </a:r>
            <a:r>
              <a:rPr sz="2800" spc="-15" dirty="0" smtClean="0">
                <a:latin typeface="Lucida Sans Unicode"/>
                <a:cs typeface="Lucida Sans Unicode"/>
              </a:rPr>
              <a:t> </a:t>
            </a:r>
            <a:r>
              <a:rPr sz="2800" spc="-520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35" dirty="0" err="1" smtClean="0">
                <a:latin typeface="Lucida Sans Unicode"/>
                <a:cs typeface="Lucida Sans Unicode"/>
              </a:rPr>
              <a:t>distribución</a:t>
            </a:r>
            <a:r>
              <a:rPr sz="2800" spc="-35" dirty="0" smtClean="0">
                <a:latin typeface="Lucida Sans Unicode"/>
                <a:cs typeface="Lucida Sans Unicode"/>
              </a:rPr>
              <a:t>, </a:t>
            </a:r>
            <a:r>
              <a:rPr sz="2800" spc="-10" dirty="0" smtClean="0">
                <a:latin typeface="Lucida Sans Unicode"/>
                <a:cs typeface="Lucida Sans Unicode"/>
              </a:rPr>
              <a:t>que </a:t>
            </a:r>
            <a:r>
              <a:rPr sz="2800" spc="-25" dirty="0" smtClean="0">
                <a:latin typeface="Lucida Sans Unicode"/>
                <a:cs typeface="Lucida Sans Unicode"/>
              </a:rPr>
              <a:t>se </a:t>
            </a:r>
            <a:r>
              <a:rPr sz="2800" spc="-15" dirty="0" err="1" smtClean="0">
                <a:latin typeface="Lucida Sans Unicode"/>
                <a:cs typeface="Lucida Sans Unicode"/>
              </a:rPr>
              <a:t>alimentan</a:t>
            </a:r>
            <a:r>
              <a:rPr sz="2800" spc="-1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directamente</a:t>
            </a:r>
            <a:r>
              <a:rPr sz="2800" spc="-15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45" dirty="0" err="1" smtClean="0">
                <a:latin typeface="Lucida Sans Unicode"/>
                <a:cs typeface="Lucida Sans Unicode"/>
              </a:rPr>
              <a:t>los</a:t>
            </a:r>
            <a:r>
              <a:rPr sz="2800" spc="-4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alimentadores</a:t>
            </a:r>
            <a:r>
              <a:rPr sz="2800" spc="-15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525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distribución</a:t>
            </a:r>
            <a:r>
              <a:rPr sz="2800" spc="-105" dirty="0" smtClean="0">
                <a:latin typeface="Lucida Sans Unicode"/>
                <a:cs typeface="Lucida Sans Unicode"/>
              </a:rPr>
              <a:t> </a:t>
            </a:r>
            <a:r>
              <a:rPr sz="2800" spc="-20" dirty="0" err="1" smtClean="0">
                <a:latin typeface="Lucida Sans Unicode"/>
                <a:cs typeface="Lucida Sans Unicode"/>
              </a:rPr>
              <a:t>primaria</a:t>
            </a:r>
            <a:r>
              <a:rPr sz="2800" spc="-20" dirty="0" smtClean="0">
                <a:latin typeface="Lucida Sans Unicode"/>
                <a:cs typeface="Lucida Sans Unicode"/>
              </a:rPr>
              <a:t>.</a:t>
            </a:r>
            <a:endParaRPr sz="2800" dirty="0" smtClean="0">
              <a:latin typeface="Lucida Sans Unicode"/>
              <a:cs typeface="Lucida Sans Unicode"/>
            </a:endParaRPr>
          </a:p>
          <a:p>
            <a:pPr marL="355600" marR="387985" indent="-342900" algn="just">
              <a:lnSpc>
                <a:spcPts val="3000"/>
              </a:lnSpc>
              <a:spcBef>
                <a:spcPts val="660"/>
              </a:spcBef>
              <a:buSzPct val="125000"/>
              <a:buChar char="•"/>
              <a:tabLst>
                <a:tab pos="354965" algn="l"/>
                <a:tab pos="355600" algn="l"/>
              </a:tabLst>
            </a:pPr>
            <a:r>
              <a:rPr sz="2800" spc="-20" dirty="0" smtClean="0">
                <a:latin typeface="Lucida Sans Unicode"/>
                <a:cs typeface="Lucida Sans Unicode"/>
              </a:rPr>
              <a:t>Lo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más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20" dirty="0" err="1" smtClean="0">
                <a:latin typeface="Lucida Sans Unicode"/>
                <a:cs typeface="Lucida Sans Unicode"/>
              </a:rPr>
              <a:t>cerca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posible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50" dirty="0" err="1" smtClean="0">
                <a:latin typeface="Lucida Sans Unicode"/>
                <a:cs typeface="Lucida Sans Unicode"/>
              </a:rPr>
              <a:t>los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clientes</a:t>
            </a:r>
            <a:r>
              <a:rPr sz="2800" spc="-40" dirty="0" smtClean="0">
                <a:latin typeface="Lucida Sans Unicode"/>
                <a:cs typeface="Lucida Sans Unicode"/>
              </a:rPr>
              <a:t>,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50" dirty="0" err="1" smtClean="0">
                <a:latin typeface="Lucida Sans Unicode"/>
                <a:cs typeface="Lucida Sans Unicode"/>
              </a:rPr>
              <a:t>los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transformadores</a:t>
            </a:r>
            <a:r>
              <a:rPr sz="2800" spc="-110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620" dirty="0" smtClean="0">
                <a:latin typeface="Lucida Sans Unicode"/>
                <a:cs typeface="Lucida Sans Unicode"/>
              </a:rPr>
              <a:t> </a:t>
            </a:r>
            <a:r>
              <a:rPr sz="2800" spc="-35" dirty="0" err="1" smtClean="0">
                <a:latin typeface="Lucida Sans Unicode"/>
                <a:cs typeface="Lucida Sans Unicode"/>
              </a:rPr>
              <a:t>distribución</a:t>
            </a:r>
            <a:r>
              <a:rPr sz="2800" spc="-3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reducen</a:t>
            </a:r>
            <a:r>
              <a:rPr sz="2800" spc="-10" dirty="0" smtClean="0">
                <a:latin typeface="Lucida Sans Unicode"/>
                <a:cs typeface="Lucida Sans Unicode"/>
              </a:rPr>
              <a:t> </a:t>
            </a:r>
            <a:r>
              <a:rPr sz="2800" spc="-25" dirty="0" smtClean="0">
                <a:latin typeface="Lucida Sans Unicode"/>
                <a:cs typeface="Lucida Sans Unicode"/>
              </a:rPr>
              <a:t>la </a:t>
            </a:r>
            <a:r>
              <a:rPr sz="2800" spc="-25" dirty="0" err="1" smtClean="0">
                <a:latin typeface="Lucida Sans Unicode"/>
                <a:cs typeface="Lucida Sans Unicode"/>
              </a:rPr>
              <a:t>tensión</a:t>
            </a:r>
            <a:r>
              <a:rPr sz="2800" spc="-25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35" dirty="0" err="1" smtClean="0">
                <a:latin typeface="Lucida Sans Unicode"/>
                <a:cs typeface="Lucida Sans Unicode"/>
              </a:rPr>
              <a:t>distribución</a:t>
            </a:r>
            <a:r>
              <a:rPr sz="2800" spc="-3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primaria</a:t>
            </a:r>
            <a:r>
              <a:rPr sz="2800" spc="-15" dirty="0" smtClean="0">
                <a:latin typeface="Lucida Sans Unicode"/>
                <a:cs typeface="Lucida Sans Unicode"/>
              </a:rPr>
              <a:t> </a:t>
            </a:r>
            <a:r>
              <a:rPr sz="2800" spc="15" dirty="0" smtClean="0">
                <a:latin typeface="Lucida Sans Unicode"/>
                <a:cs typeface="Lucida Sans Unicode"/>
              </a:rPr>
              <a:t>a </a:t>
            </a:r>
            <a:r>
              <a:rPr sz="2800" spc="20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tensiones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secundarias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que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pueden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50" dirty="0" err="1" smtClean="0">
                <a:latin typeface="Lucida Sans Unicode"/>
                <a:cs typeface="Lucida Sans Unicode"/>
              </a:rPr>
              <a:t>utilizar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50" dirty="0" err="1" smtClean="0">
                <a:latin typeface="Lucida Sans Unicode"/>
                <a:cs typeface="Lucida Sans Unicode"/>
              </a:rPr>
              <a:t>los</a:t>
            </a:r>
            <a:r>
              <a:rPr sz="2800" spc="-114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clientes</a:t>
            </a:r>
            <a:r>
              <a:rPr sz="2800" spc="-40" dirty="0" smtClean="0">
                <a:latin typeface="Lucida Sans Unicode"/>
                <a:cs typeface="Lucida Sans Unicode"/>
              </a:rPr>
              <a:t>.</a:t>
            </a:r>
            <a:endParaRPr sz="2800" dirty="0" smtClean="0">
              <a:latin typeface="Lucida Sans Unicode"/>
              <a:cs typeface="Lucida Sans Unicode"/>
            </a:endParaRPr>
          </a:p>
          <a:p>
            <a:pPr marL="355600" marR="5080" indent="-342900" algn="just">
              <a:lnSpc>
                <a:spcPts val="3000"/>
              </a:lnSpc>
              <a:buSzPct val="178571"/>
              <a:buChar char="•"/>
              <a:tabLst>
                <a:tab pos="354965" algn="l"/>
                <a:tab pos="355600" algn="l"/>
              </a:tabLst>
            </a:pPr>
            <a:r>
              <a:rPr sz="2800" spc="-25" dirty="0" smtClean="0">
                <a:latin typeface="Lucida Sans Unicode"/>
                <a:cs typeface="Lucida Sans Unicode"/>
              </a:rPr>
              <a:t>Los </a:t>
            </a:r>
            <a:r>
              <a:rPr sz="2800" spc="-10" dirty="0" err="1" smtClean="0">
                <a:latin typeface="Lucida Sans Unicode"/>
                <a:cs typeface="Lucida Sans Unicode"/>
              </a:rPr>
              <a:t>transformadores</a:t>
            </a:r>
            <a:r>
              <a:rPr sz="2800" spc="-10" dirty="0" smtClean="0">
                <a:latin typeface="Lucida Sans Unicode"/>
                <a:cs typeface="Lucida Sans Unicode"/>
              </a:rPr>
              <a:t> de </a:t>
            </a:r>
            <a:r>
              <a:rPr sz="2800" spc="-25" dirty="0" err="1" smtClean="0">
                <a:latin typeface="Lucida Sans Unicode"/>
                <a:cs typeface="Lucida Sans Unicode"/>
              </a:rPr>
              <a:t>distribución</a:t>
            </a:r>
            <a:r>
              <a:rPr sz="2800" spc="-25" dirty="0" smtClean="0">
                <a:latin typeface="Lucida Sans Unicode"/>
                <a:cs typeface="Lucida Sans Unicode"/>
              </a:rPr>
              <a:t> </a:t>
            </a:r>
            <a:r>
              <a:rPr sz="2800" spc="-5" dirty="0" err="1" smtClean="0">
                <a:latin typeface="Lucida Sans Unicode"/>
                <a:cs typeface="Lucida Sans Unicode"/>
              </a:rPr>
              <a:t>generalmente</a:t>
            </a:r>
            <a:r>
              <a:rPr sz="2800" spc="-5" dirty="0" smtClean="0">
                <a:latin typeface="Lucida Sans Unicode"/>
                <a:cs typeface="Lucida Sans Unicode"/>
              </a:rPr>
              <a:t> </a:t>
            </a:r>
            <a:r>
              <a:rPr sz="2800" spc="-20" dirty="0" smtClean="0">
                <a:latin typeface="Lucida Sans Unicode"/>
                <a:cs typeface="Lucida Sans Unicode"/>
              </a:rPr>
              <a:t>se </a:t>
            </a:r>
            <a:r>
              <a:rPr sz="2800" spc="-5" dirty="0" err="1" smtClean="0">
                <a:latin typeface="Lucida Sans Unicode"/>
                <a:cs typeface="Lucida Sans Unicode"/>
              </a:rPr>
              <a:t>montan</a:t>
            </a:r>
            <a:r>
              <a:rPr sz="2800" spc="-5" dirty="0" smtClean="0">
                <a:latin typeface="Lucida Sans Unicode"/>
                <a:cs typeface="Lucida Sans Unicode"/>
              </a:rPr>
              <a:t> </a:t>
            </a:r>
            <a:r>
              <a:rPr sz="2800" dirty="0" err="1" smtClean="0">
                <a:latin typeface="Lucida Sans Unicode"/>
                <a:cs typeface="Lucida Sans Unicode"/>
              </a:rPr>
              <a:t>en</a:t>
            </a:r>
            <a:r>
              <a:rPr sz="2800" dirty="0" smtClean="0">
                <a:latin typeface="Lucida Sans Unicode"/>
                <a:cs typeface="Lucida Sans Unicode"/>
              </a:rPr>
              <a:t> </a:t>
            </a:r>
            <a:r>
              <a:rPr sz="2800" spc="-20" dirty="0" smtClean="0">
                <a:latin typeface="Lucida Sans Unicode"/>
                <a:cs typeface="Lucida Sans Unicode"/>
              </a:rPr>
              <a:t>la </a:t>
            </a:r>
            <a:r>
              <a:rPr sz="2800" spc="-5" dirty="0" smtClean="0">
                <a:latin typeface="Lucida Sans Unicode"/>
                <a:cs typeface="Lucida Sans Unicode"/>
              </a:rPr>
              <a:t>parte </a:t>
            </a:r>
            <a:r>
              <a:rPr sz="2800" spc="-15" dirty="0" smtClean="0">
                <a:latin typeface="Lucida Sans Unicode"/>
                <a:cs typeface="Lucida Sans Unicode"/>
              </a:rPr>
              <a:t>superior </a:t>
            </a:r>
            <a:r>
              <a:rPr sz="2800" spc="-10" dirty="0" smtClean="0">
                <a:latin typeface="Lucida Sans Unicode"/>
                <a:cs typeface="Lucida Sans Unicode"/>
              </a:rPr>
              <a:t>de </a:t>
            </a:r>
            <a:r>
              <a:rPr sz="2800" spc="-35" dirty="0" err="1" smtClean="0">
                <a:latin typeface="Lucida Sans Unicode"/>
                <a:cs typeface="Lucida Sans Unicode"/>
              </a:rPr>
              <a:t>los</a:t>
            </a:r>
            <a:r>
              <a:rPr sz="2800" spc="-35" dirty="0" smtClean="0">
                <a:latin typeface="Lucida Sans Unicode"/>
                <a:cs typeface="Lucida Sans Unicode"/>
              </a:rPr>
              <a:t> </a:t>
            </a:r>
            <a:r>
              <a:rPr sz="2800" spc="-430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postes</a:t>
            </a:r>
            <a:r>
              <a:rPr sz="2800" spc="-30" dirty="0" smtClean="0">
                <a:latin typeface="Lucida Sans Unicode"/>
                <a:cs typeface="Lucida Sans Unicode"/>
              </a:rPr>
              <a:t>.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smtClean="0">
                <a:latin typeface="Lucida Sans Unicode"/>
                <a:cs typeface="Lucida Sans Unicode"/>
              </a:rPr>
              <a:t>Las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empresas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servicios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públicos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también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40" dirty="0" err="1" smtClean="0">
                <a:latin typeface="Lucida Sans Unicode"/>
                <a:cs typeface="Lucida Sans Unicode"/>
              </a:rPr>
              <a:t>utilizan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0" dirty="0" err="1" smtClean="0">
                <a:latin typeface="Lucida Sans Unicode"/>
                <a:cs typeface="Lucida Sans Unicode"/>
              </a:rPr>
              <a:t>transformadores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tipo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smtClean="0">
                <a:latin typeface="Lucida Sans Unicode"/>
                <a:cs typeface="Lucida Sans Unicode"/>
              </a:rPr>
              <a:t>pedestal </a:t>
            </a:r>
            <a:r>
              <a:rPr sz="2800" spc="-430" dirty="0" smtClean="0">
                <a:latin typeface="Lucida Sans Unicode"/>
                <a:cs typeface="Lucida Sans Unicode"/>
              </a:rPr>
              <a:t> </a:t>
            </a:r>
            <a:r>
              <a:rPr sz="2800" spc="-25" dirty="0" err="1" smtClean="0">
                <a:latin typeface="Lucida Sans Unicode"/>
                <a:cs typeface="Lucida Sans Unicode"/>
              </a:rPr>
              <a:t>instalados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dirty="0" err="1" smtClean="0">
                <a:latin typeface="Lucida Sans Unicode"/>
                <a:cs typeface="Lucida Sans Unicode"/>
              </a:rPr>
              <a:t>en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20" dirty="0" smtClean="0">
                <a:latin typeface="Lucida Sans Unicode"/>
                <a:cs typeface="Lucida Sans Unicode"/>
              </a:rPr>
              <a:t>el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20" dirty="0" err="1" smtClean="0">
                <a:latin typeface="Lucida Sans Unicode"/>
                <a:cs typeface="Lucida Sans Unicode"/>
              </a:rPr>
              <a:t>suelo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sobre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30" dirty="0" err="1" smtClean="0">
                <a:latin typeface="Lucida Sans Unicode"/>
                <a:cs typeface="Lucida Sans Unicode"/>
              </a:rPr>
              <a:t>losas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10" dirty="0" smtClean="0">
                <a:latin typeface="Lucida Sans Unicode"/>
                <a:cs typeface="Lucida Sans Unicode"/>
              </a:rPr>
              <a:t>de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hormigón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smtClean="0">
                <a:latin typeface="Lucida Sans Unicode"/>
                <a:cs typeface="Lucida Sans Unicode"/>
              </a:rPr>
              <a:t>o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dirty="0" err="1" smtClean="0">
                <a:latin typeface="Lucida Sans Unicode"/>
                <a:cs typeface="Lucida Sans Unicode"/>
              </a:rPr>
              <a:t>en</a:t>
            </a:r>
            <a:r>
              <a:rPr sz="2800" spc="-75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bóvedas</a:t>
            </a:r>
            <a:r>
              <a:rPr sz="2800" spc="-80" dirty="0" smtClean="0"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latin typeface="Lucida Sans Unicode"/>
                <a:cs typeface="Lucida Sans Unicode"/>
              </a:rPr>
              <a:t>subterráneas</a:t>
            </a:r>
            <a:r>
              <a:rPr sz="2800" spc="-15" dirty="0" smtClean="0">
                <a:latin typeface="Lucida Sans Unicode"/>
                <a:cs typeface="Lucida Sans Unicode"/>
              </a:rPr>
              <a:t>.</a:t>
            </a:r>
            <a:endParaRPr sz="2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7800" y="838200"/>
            <a:ext cx="9144000" cy="5367655"/>
            <a:chOff x="0" y="0"/>
            <a:chExt cx="9144000" cy="5367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5175" y="0"/>
              <a:ext cx="6026150" cy="53056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800663"/>
              <a:ext cx="9144000" cy="567055"/>
            </a:xfrm>
            <a:custGeom>
              <a:avLst/>
              <a:gdLst/>
              <a:ahLst/>
              <a:cxnLst/>
              <a:rect l="l" t="t" r="r" b="b"/>
              <a:pathLst>
                <a:path w="9144000" h="567054">
                  <a:moveTo>
                    <a:pt x="9144000" y="0"/>
                  </a:moveTo>
                  <a:lnTo>
                    <a:pt x="0" y="0"/>
                  </a:lnTo>
                  <a:lnTo>
                    <a:pt x="0" y="566737"/>
                  </a:lnTo>
                  <a:lnTo>
                    <a:pt x="9144000" y="5667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F9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64155" y="5929120"/>
            <a:ext cx="25393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30" dirty="0">
                <a:solidFill>
                  <a:srgbClr val="FFFFFF"/>
                </a:solidFill>
                <a:latin typeface="Arial"/>
                <a:cs typeface="Arial"/>
              </a:rPr>
              <a:t>Transformadores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3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FFFFFF"/>
                </a:solidFill>
                <a:latin typeface="Arial"/>
                <a:cs typeface="Arial"/>
              </a:rPr>
              <a:t>Distribución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1" y="1524001"/>
            <a:ext cx="4851897" cy="48518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72508" y="356742"/>
            <a:ext cx="37922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b="1" spc="-20" dirty="0">
                <a:solidFill>
                  <a:srgbClr val="0070C0"/>
                </a:solidFill>
              </a:rPr>
              <a:t>Sistema</a:t>
            </a:r>
            <a:r>
              <a:rPr sz="2700" b="1" spc="-175" dirty="0">
                <a:solidFill>
                  <a:srgbClr val="0070C0"/>
                </a:solidFill>
              </a:rPr>
              <a:t> </a:t>
            </a:r>
            <a:r>
              <a:rPr sz="2700" b="1" spc="-15" dirty="0">
                <a:solidFill>
                  <a:srgbClr val="0070C0"/>
                </a:solidFill>
              </a:rPr>
              <a:t>de</a:t>
            </a:r>
            <a:r>
              <a:rPr sz="2700" b="1" spc="-175" dirty="0">
                <a:solidFill>
                  <a:srgbClr val="0070C0"/>
                </a:solidFill>
              </a:rPr>
              <a:t> </a:t>
            </a:r>
            <a:r>
              <a:rPr sz="2700" b="1" spc="-50" dirty="0">
                <a:solidFill>
                  <a:srgbClr val="0070C0"/>
                </a:solidFill>
              </a:rPr>
              <a:t>distribución</a:t>
            </a:r>
            <a:endParaRPr sz="27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4498" y="991742"/>
            <a:ext cx="54425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0" b="1" spc="-5" dirty="0">
                <a:solidFill>
                  <a:srgbClr val="0070C0"/>
                </a:solidFill>
                <a:latin typeface="Lucida Sans Unicode"/>
                <a:cs typeface="Lucida Sans Unicode"/>
              </a:rPr>
              <a:t>Uso</a:t>
            </a:r>
            <a:r>
              <a:rPr sz="2500" b="1" spc="-155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5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de</a:t>
            </a:r>
            <a:r>
              <a:rPr sz="25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500" b="1" spc="-10" dirty="0">
                <a:solidFill>
                  <a:srgbClr val="0070C0"/>
                </a:solidFill>
                <a:latin typeface="Lucida Sans Unicode"/>
                <a:cs typeface="Lucida Sans Unicode"/>
              </a:rPr>
              <a:t>energía</a:t>
            </a:r>
            <a:r>
              <a:rPr sz="25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500" b="1" spc="5" dirty="0">
                <a:solidFill>
                  <a:srgbClr val="0070C0"/>
                </a:solidFill>
                <a:latin typeface="Lucida Sans Unicode"/>
                <a:cs typeface="Lucida Sans Unicode"/>
              </a:rPr>
              <a:t>en</a:t>
            </a:r>
            <a:r>
              <a:rPr sz="25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500" b="1" spc="-25" dirty="0">
                <a:solidFill>
                  <a:srgbClr val="0070C0"/>
                </a:solidFill>
                <a:latin typeface="Lucida Sans Unicode"/>
                <a:cs typeface="Lucida Sans Unicode"/>
              </a:rPr>
              <a:t>nuestros</a:t>
            </a:r>
            <a:r>
              <a:rPr sz="2500" b="1" spc="-150" dirty="0">
                <a:solidFill>
                  <a:srgbClr val="0070C0"/>
                </a:solidFill>
                <a:latin typeface="Lucida Sans Unicode"/>
                <a:cs typeface="Lucida Sans Unicode"/>
              </a:rPr>
              <a:t> </a:t>
            </a:r>
            <a:r>
              <a:rPr sz="2500" b="1" spc="-15" dirty="0">
                <a:solidFill>
                  <a:srgbClr val="0070C0"/>
                </a:solidFill>
                <a:latin typeface="Lucida Sans Unicode"/>
                <a:cs typeface="Lucida Sans Unicode"/>
              </a:rPr>
              <a:t>hogares</a:t>
            </a:r>
            <a:endParaRPr sz="2500" b="1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827</Words>
  <Application>Microsoft Office PowerPoint</Application>
  <PresentationFormat>Panorámica</PresentationFormat>
  <Paragraphs>103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0" baseType="lpstr">
      <vt:lpstr>Arial</vt:lpstr>
      <vt:lpstr>Calibri</vt:lpstr>
      <vt:lpstr>Lucida Sans Unicode</vt:lpstr>
      <vt:lpstr>Office Theme</vt:lpstr>
      <vt:lpstr>Descripción general del sistema de Potencia</vt:lpstr>
      <vt:lpstr>Presentación de PowerPoint</vt:lpstr>
      <vt:lpstr>La Red de Potencia</vt:lpstr>
      <vt:lpstr>Estación generadora</vt:lpstr>
      <vt:lpstr>Presentación de PowerPoint</vt:lpstr>
      <vt:lpstr>Presentación de PowerPoint</vt:lpstr>
      <vt:lpstr>Estación generadora Transformador elevador </vt:lpstr>
      <vt:lpstr>Presentación de PowerPoint</vt:lpstr>
      <vt:lpstr>Presentación de PowerPoint</vt:lpstr>
      <vt:lpstr>Presentación de PowerPoint</vt:lpstr>
      <vt:lpstr>Sistema de transmisión</vt:lpstr>
      <vt:lpstr>Presentación de PowerPoint</vt:lpstr>
      <vt:lpstr>Presentación de PowerPoint</vt:lpstr>
      <vt:lpstr>Sistema de transmisión</vt:lpstr>
      <vt:lpstr>La Red de Potencia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de transmisión</vt:lpstr>
      <vt:lpstr>Presentación de PowerPoint</vt:lpstr>
      <vt:lpstr>Presentación de PowerPoint</vt:lpstr>
      <vt:lpstr>Transformadores de instrumentos Corriente y Voltaje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Transformador reductor de  subestación de transmisión</vt:lpstr>
      <vt:lpstr>Presentación de PowerPoint</vt:lpstr>
      <vt:lpstr>Subestación de Transmisión</vt:lpstr>
      <vt:lpstr>Subestación de Transmisión</vt:lpstr>
      <vt:lpstr>Presentación de PowerPoint</vt:lpstr>
      <vt:lpstr>Presentación de PowerPoint</vt:lpstr>
      <vt:lpstr>Presentación de PowerPoint</vt:lpstr>
      <vt:lpstr>Subsistema de transmisión  y Subestación de distribución </vt:lpstr>
      <vt:lpstr>Presentación de PowerPoint</vt:lpstr>
      <vt:lpstr>Sistema de subtransmisión</vt:lpstr>
      <vt:lpstr>Subestación de distribución</vt:lpstr>
      <vt:lpstr>Sistema de distribución</vt:lpstr>
      <vt:lpstr>Sistema de distribución</vt:lpstr>
      <vt:lpstr>Sistema de distribución</vt:lpstr>
      <vt:lpstr>Sistema de distribución</vt:lpstr>
      <vt:lpstr>Presentación de PowerPoint</vt:lpstr>
      <vt:lpstr>Sistema de distribución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Power System Overview</dc:title>
  <dc:creator>cwilliams</dc:creator>
  <cp:lastModifiedBy>Marita</cp:lastModifiedBy>
  <cp:revision>38</cp:revision>
  <dcterms:created xsi:type="dcterms:W3CDTF">2023-01-31T13:04:58Z</dcterms:created>
  <dcterms:modified xsi:type="dcterms:W3CDTF">2023-02-15T01:18:13Z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2023-01-31T00:00:00Z</vt:filetime>
  </property>
</Properties>
</file>